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2.xml"/>
  <Override ContentType="application/vnd.openxmlformats-officedocument.presentationml.slideMaster+xml" PartName="/ppt/slideMasters/slideMaster9.xml"/>
  <Override ContentType="application/vnd.openxmlformats-officedocument.presentationml.slideMaster+xml" PartName="/ppt/slideMasters/slideMaster11.xml"/>
  <Override ContentType="application/vnd.openxmlformats-officedocument.presentationml.slideMaster+xml" PartName="/ppt/slideMasters/slideMaster13.xml"/>
  <Override ContentType="application/vnd.openxmlformats-officedocument.presentationml.slideMaster+xml" PartName="/ppt/slideMasters/slideMaster10.xml"/>
  <Override ContentType="application/vnd.openxmlformats-officedocument.presentationml.slideMaster+xml" PartName="/ppt/slideMasters/slideMaster1.xml"/>
  <Override ContentType="application/vnd.openxmlformats-officedocument.presentationml.slideMaster+xml" PartName="/ppt/slideMasters/slideMaster7.xml"/>
  <Override ContentType="application/vnd.openxmlformats-officedocument.presentationml.slideMaster+xml" PartName="/ppt/slideMasters/slideMaster5.xml"/>
  <Override ContentType="application/vnd.openxmlformats-officedocument.presentationml.slideMaster+xml" PartName="/ppt/slideMasters/slideMaster8.xml"/>
  <Override ContentType="application/vnd.openxmlformats-officedocument.presentationml.slideMaster+xml" PartName="/ppt/slideMasters/slideMaster3.xml"/>
  <Override ContentType="application/vnd.openxmlformats-officedocument.presentationml.slideMaster+xml" PartName="/ppt/slideMasters/slideMaster14.xml"/>
  <Override ContentType="application/vnd.openxmlformats-officedocument.presentationml.slideMaster+xml" PartName="/ppt/slideMasters/slideMaster12.xml"/>
  <Override ContentType="application/vnd.openxmlformats-officedocument.presentationml.slideMaster+xml" PartName="/ppt/slideMasters/slideMaster4.xml"/>
  <Override ContentType="application/vnd.openxmlformats-officedocument.presentationml.slideMaster+xml" PartName="/ppt/slideMasters/slideMaster6.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14.xml"/>
  <Override ContentType="application/vnd.openxmlformats-officedocument.theme+xml" PartName="/ppt/theme/theme6.xml"/>
  <Override ContentType="application/vnd.openxmlformats-officedocument.theme+xml" PartName="/ppt/theme/theme3.xml"/>
  <Override ContentType="application/vnd.openxmlformats-officedocument.theme+xml" PartName="/ppt/theme/theme11.xml"/>
  <Override ContentType="application/vnd.openxmlformats-officedocument.theme+xml" PartName="/ppt/theme/theme5.xml"/>
  <Override ContentType="application/vnd.openxmlformats-officedocument.theme+xml" PartName="/ppt/theme/theme15.xml"/>
  <Override ContentType="application/vnd.openxmlformats-officedocument.theme+xml" PartName="/ppt/theme/theme9.xml"/>
  <Override ContentType="application/vnd.openxmlformats-officedocument.theme+xml" PartName="/ppt/theme/theme13.xml"/>
  <Override ContentType="application/vnd.openxmlformats-officedocument.theme+xml" PartName="/ppt/theme/theme7.xml"/>
  <Override ContentType="application/vnd.openxmlformats-officedocument.theme+xml" PartName="/ppt/theme/theme2.xml"/>
  <Override ContentType="application/vnd.openxmlformats-officedocument.theme+xml" PartName="/ppt/theme/theme4.xml"/>
  <Override ContentType="application/vnd.openxmlformats-officedocument.theme+xml" PartName="/ppt/theme/theme8.xml"/>
  <Override ContentType="application/vnd.openxmlformats-officedocument.theme+xml" PartName="/ppt/theme/theme10.xml"/>
  <Override ContentType="application/vnd.openxmlformats-officedocument.theme+xml" PartName="/ppt/theme/theme1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showSpecialPlsOnTitleSld="0">
  <p:sldMasterIdLst>
    <p:sldMasterId id="2147483661" r:id="rId3"/>
    <p:sldMasterId id="2147483662" r:id="rId4"/>
    <p:sldMasterId id="2147483663" r:id="rId5"/>
    <p:sldMasterId id="2147483664" r:id="rId6"/>
    <p:sldMasterId id="2147483665" r:id="rId7"/>
    <p:sldMasterId id="2147483666" r:id="rId8"/>
    <p:sldMasterId id="2147483667" r:id="rId9"/>
    <p:sldMasterId id="2147483668" r:id="rId10"/>
    <p:sldMasterId id="2147483669" r:id="rId11"/>
    <p:sldMasterId id="2147483670" r:id="rId12"/>
    <p:sldMasterId id="2147483671" r:id="rId13"/>
    <p:sldMasterId id="2147483672" r:id="rId14"/>
    <p:sldMasterId id="2147483673" r:id="rId15"/>
    <p:sldMasterId id="2147483674" r:id="rId16"/>
  </p:sldMasterIdLst>
  <p:notesMasterIdLst>
    <p:notesMasterId r:id="rId17"/>
  </p:notesMasterIdLst>
  <p:sldIdLst>
    <p:sldId id="256" r:id="rId18"/>
    <p:sldId id="257" r:id="rId19"/>
    <p:sldId id="258" r:id="rId20"/>
    <p:sldId id="259" r:id="rId21"/>
    <p:sldId id="260" r:id="rId22"/>
    <p:sldId id="261" r:id="rId23"/>
    <p:sldId id="262" r:id="rId24"/>
    <p:sldId id="263" r:id="rId25"/>
    <p:sldId id="264" r:id="rId26"/>
    <p:sldId id="265" r:id="rId27"/>
    <p:sldId id="266" r:id="rId28"/>
    <p:sldId id="267" r:id="rId29"/>
    <p:sldId id="268" r:id="rId30"/>
    <p:sldId id="269" r:id="rId31"/>
    <p:sldId id="270" r:id="rId32"/>
    <p:sldId id="271" r:id="rId33"/>
    <p:sldId id="272" r:id="rId34"/>
    <p:sldId id="273" r:id="rId35"/>
    <p:sldId id="274" r:id="rId36"/>
    <p:sldId id="275" r:id="rId37"/>
    <p:sldId id="276" r:id="rId38"/>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3.xml"/><Relationship Id="rId22" Type="http://schemas.openxmlformats.org/officeDocument/2006/relationships/slide" Target="slides/slide5.xml"/><Relationship Id="rId21" Type="http://schemas.openxmlformats.org/officeDocument/2006/relationships/slide" Target="slides/slide4.xml"/><Relationship Id="rId24" Type="http://schemas.openxmlformats.org/officeDocument/2006/relationships/slide" Target="slides/slide7.xml"/><Relationship Id="rId23" Type="http://schemas.openxmlformats.org/officeDocument/2006/relationships/slide" Target="slides/slide6.xml"/><Relationship Id="rId1" Type="http://schemas.openxmlformats.org/officeDocument/2006/relationships/theme" Target="theme/theme4.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Master" Target="slideMasters/slideMaster7.xml"/><Relationship Id="rId26" Type="http://schemas.openxmlformats.org/officeDocument/2006/relationships/slide" Target="slides/slide9.xml"/><Relationship Id="rId25" Type="http://schemas.openxmlformats.org/officeDocument/2006/relationships/slide" Target="slides/slide8.xml"/><Relationship Id="rId28" Type="http://schemas.openxmlformats.org/officeDocument/2006/relationships/slide" Target="slides/slide11.xml"/><Relationship Id="rId27" Type="http://schemas.openxmlformats.org/officeDocument/2006/relationships/slide" Target="slides/slide10.xml"/><Relationship Id="rId5" Type="http://schemas.openxmlformats.org/officeDocument/2006/relationships/slideMaster" Target="slideMasters/slideMaster3.xml"/><Relationship Id="rId6" Type="http://schemas.openxmlformats.org/officeDocument/2006/relationships/slideMaster" Target="slideMasters/slideMaster4.xml"/><Relationship Id="rId29" Type="http://schemas.openxmlformats.org/officeDocument/2006/relationships/slide" Target="slides/slide12.xml"/><Relationship Id="rId7" Type="http://schemas.openxmlformats.org/officeDocument/2006/relationships/slideMaster" Target="slideMasters/slideMaster5.xml"/><Relationship Id="rId8" Type="http://schemas.openxmlformats.org/officeDocument/2006/relationships/slideMaster" Target="slideMasters/slideMaster6.xml"/><Relationship Id="rId31" Type="http://schemas.openxmlformats.org/officeDocument/2006/relationships/slide" Target="slides/slide14.xml"/><Relationship Id="rId30" Type="http://schemas.openxmlformats.org/officeDocument/2006/relationships/slide" Target="slides/slide13.xml"/><Relationship Id="rId11" Type="http://schemas.openxmlformats.org/officeDocument/2006/relationships/slideMaster" Target="slideMasters/slideMaster9.xml"/><Relationship Id="rId33" Type="http://schemas.openxmlformats.org/officeDocument/2006/relationships/slide" Target="slides/slide16.xml"/><Relationship Id="rId10" Type="http://schemas.openxmlformats.org/officeDocument/2006/relationships/slideMaster" Target="slideMasters/slideMaster8.xml"/><Relationship Id="rId32" Type="http://schemas.openxmlformats.org/officeDocument/2006/relationships/slide" Target="slides/slide15.xml"/><Relationship Id="rId13" Type="http://schemas.openxmlformats.org/officeDocument/2006/relationships/slideMaster" Target="slideMasters/slideMaster11.xml"/><Relationship Id="rId35" Type="http://schemas.openxmlformats.org/officeDocument/2006/relationships/slide" Target="slides/slide18.xml"/><Relationship Id="rId12" Type="http://schemas.openxmlformats.org/officeDocument/2006/relationships/slideMaster" Target="slideMasters/slideMaster10.xml"/><Relationship Id="rId34" Type="http://schemas.openxmlformats.org/officeDocument/2006/relationships/slide" Target="slides/slide17.xml"/><Relationship Id="rId15" Type="http://schemas.openxmlformats.org/officeDocument/2006/relationships/slideMaster" Target="slideMasters/slideMaster13.xml"/><Relationship Id="rId37" Type="http://schemas.openxmlformats.org/officeDocument/2006/relationships/slide" Target="slides/slide20.xml"/><Relationship Id="rId14" Type="http://schemas.openxmlformats.org/officeDocument/2006/relationships/slideMaster" Target="slideMasters/slideMaster12.xml"/><Relationship Id="rId36" Type="http://schemas.openxmlformats.org/officeDocument/2006/relationships/slide" Target="slides/slide19.xml"/><Relationship Id="rId17" Type="http://schemas.openxmlformats.org/officeDocument/2006/relationships/notesMaster" Target="notesMasters/notesMaster1.xml"/><Relationship Id="rId16" Type="http://schemas.openxmlformats.org/officeDocument/2006/relationships/slideMaster" Target="slideMasters/slideMaster14.xml"/><Relationship Id="rId38" Type="http://schemas.openxmlformats.org/officeDocument/2006/relationships/slide" Target="slides/slide21.xml"/><Relationship Id="rId19" Type="http://schemas.openxmlformats.org/officeDocument/2006/relationships/slide" Target="slides/slide2.xml"/><Relationship Id="rId18"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91425" lIns="91425" spcFirstLastPara="1" rIns="91425" wrap="square" tIns="91425">
            <a:noAutofit/>
          </a:bodyPr>
          <a:lstStyle>
            <a:lvl1pPr indent="0" lvl="0" marL="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1pPr>
            <a:lvl2pPr indent="0" lvl="1" marL="45720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4" name="Google Shape;4;n"/>
          <p:cNvSpPr txBox="1"/>
          <p:nvPr>
            <p:ph idx="10" type="dt"/>
          </p:nvPr>
        </p:nvSpPr>
        <p:spPr>
          <a:xfrm>
            <a:off x="3884612" y="0"/>
            <a:ext cx="2971800" cy="457200"/>
          </a:xfrm>
          <a:prstGeom prst="rect">
            <a:avLst/>
          </a:prstGeom>
          <a:noFill/>
          <a:ln>
            <a:noFill/>
          </a:ln>
        </p:spPr>
        <p:txBody>
          <a:bodyPr anchorCtr="0" anchor="t" bIns="91425" lIns="91425" spcFirstLastPara="1" rIns="91425" wrap="square" tIns="91425">
            <a:noAutofit/>
          </a:bodyPr>
          <a:lstStyle>
            <a:lvl1pPr indent="0" lvl="0" marL="0" marR="0" rtl="0" algn="r">
              <a:lnSpc>
                <a:spcPct val="100000"/>
              </a:lnSpc>
              <a:spcBef>
                <a:spcPts val="0"/>
              </a:spcBef>
              <a:spcAft>
                <a:spcPts val="0"/>
              </a:spcAft>
              <a:buSzPts val="1400"/>
              <a:buNone/>
              <a:defRPr b="0" i="0" sz="1200" u="none" cap="none" strike="noStrike">
                <a:solidFill>
                  <a:srgbClr val="000000"/>
                </a:solidFill>
                <a:latin typeface="Calibri"/>
                <a:ea typeface="Calibri"/>
                <a:cs typeface="Calibri"/>
                <a:sym typeface="Calibri"/>
              </a:defRPr>
            </a:lvl1pPr>
            <a:lvl2pPr indent="0" lvl="1" marL="45720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7" name="Google Shape;7;n"/>
          <p:cNvSpPr txBox="1"/>
          <p:nvPr>
            <p:ph idx="11" type="ftr"/>
          </p:nvPr>
        </p:nvSpPr>
        <p:spPr>
          <a:xfrm>
            <a:off x="0" y="8685212"/>
            <a:ext cx="2971800" cy="457200"/>
          </a:xfrm>
          <a:prstGeom prst="rect">
            <a:avLst/>
          </a:prstGeom>
          <a:noFill/>
          <a:ln>
            <a:noFill/>
          </a:ln>
        </p:spPr>
        <p:txBody>
          <a:bodyPr anchorCtr="0" anchor="b" bIns="91425" lIns="91425" spcFirstLastPara="1" rIns="91425" wrap="square" tIns="91425">
            <a:noAutofit/>
          </a:bodyPr>
          <a:lstStyle>
            <a:lvl1pPr indent="0" lvl="0" marL="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1pPr>
            <a:lvl2pPr indent="0" lvl="1" marL="45720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8" name="Google Shape;8;n"/>
          <p:cNvSpPr txBox="1"/>
          <p:nvPr>
            <p:ph idx="12" type="sldNum"/>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9" name="Google Shape;199;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7" name="Shape 267"/>
        <p:cNvGrpSpPr/>
        <p:nvPr/>
      </p:nvGrpSpPr>
      <p:grpSpPr>
        <a:xfrm>
          <a:off x="0" y="0"/>
          <a:ext cx="0" cy="0"/>
          <a:chOff x="0" y="0"/>
          <a:chExt cx="0" cy="0"/>
        </a:xfrm>
      </p:grpSpPr>
      <p:sp>
        <p:nvSpPr>
          <p:cNvPr id="268" name="Google Shape;268;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9" name="Google Shape;269;p1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5" name="Shape 275"/>
        <p:cNvGrpSpPr/>
        <p:nvPr/>
      </p:nvGrpSpPr>
      <p:grpSpPr>
        <a:xfrm>
          <a:off x="0" y="0"/>
          <a:ext cx="0" cy="0"/>
          <a:chOff x="0" y="0"/>
          <a:chExt cx="0" cy="0"/>
        </a:xfrm>
      </p:grpSpPr>
      <p:sp>
        <p:nvSpPr>
          <p:cNvPr id="276" name="Google Shape;276;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7" name="Google Shape;277;p1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3" name="Shape 283"/>
        <p:cNvGrpSpPr/>
        <p:nvPr/>
      </p:nvGrpSpPr>
      <p:grpSpPr>
        <a:xfrm>
          <a:off x="0" y="0"/>
          <a:ext cx="0" cy="0"/>
          <a:chOff x="0" y="0"/>
          <a:chExt cx="0" cy="0"/>
        </a:xfrm>
      </p:grpSpPr>
      <p:sp>
        <p:nvSpPr>
          <p:cNvPr id="284" name="Google Shape;284;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5" name="Google Shape;285;p1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1" name="Shape 291"/>
        <p:cNvGrpSpPr/>
        <p:nvPr/>
      </p:nvGrpSpPr>
      <p:grpSpPr>
        <a:xfrm>
          <a:off x="0" y="0"/>
          <a:ext cx="0" cy="0"/>
          <a:chOff x="0" y="0"/>
          <a:chExt cx="0" cy="0"/>
        </a:xfrm>
      </p:grpSpPr>
      <p:sp>
        <p:nvSpPr>
          <p:cNvPr id="292" name="Google Shape;292;p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93" name="Google Shape;293;p1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9" name="Shape 299"/>
        <p:cNvGrpSpPr/>
        <p:nvPr/>
      </p:nvGrpSpPr>
      <p:grpSpPr>
        <a:xfrm>
          <a:off x="0" y="0"/>
          <a:ext cx="0" cy="0"/>
          <a:chOff x="0" y="0"/>
          <a:chExt cx="0" cy="0"/>
        </a:xfrm>
      </p:grpSpPr>
      <p:sp>
        <p:nvSpPr>
          <p:cNvPr id="300" name="Google Shape;300;p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01" name="Google Shape;301;p1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7" name="Shape 307"/>
        <p:cNvGrpSpPr/>
        <p:nvPr/>
      </p:nvGrpSpPr>
      <p:grpSpPr>
        <a:xfrm>
          <a:off x="0" y="0"/>
          <a:ext cx="0" cy="0"/>
          <a:chOff x="0" y="0"/>
          <a:chExt cx="0" cy="0"/>
        </a:xfrm>
      </p:grpSpPr>
      <p:sp>
        <p:nvSpPr>
          <p:cNvPr id="308" name="Google Shape;308;p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09" name="Google Shape;309;p2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5" name="Shape 315"/>
        <p:cNvGrpSpPr/>
        <p:nvPr/>
      </p:nvGrpSpPr>
      <p:grpSpPr>
        <a:xfrm>
          <a:off x="0" y="0"/>
          <a:ext cx="0" cy="0"/>
          <a:chOff x="0" y="0"/>
          <a:chExt cx="0" cy="0"/>
        </a:xfrm>
      </p:grpSpPr>
      <p:sp>
        <p:nvSpPr>
          <p:cNvPr id="316" name="Google Shape;316;p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17" name="Google Shape;317;p2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3" name="Shape 323"/>
        <p:cNvGrpSpPr/>
        <p:nvPr/>
      </p:nvGrpSpPr>
      <p:grpSpPr>
        <a:xfrm>
          <a:off x="0" y="0"/>
          <a:ext cx="0" cy="0"/>
          <a:chOff x="0" y="0"/>
          <a:chExt cx="0" cy="0"/>
        </a:xfrm>
      </p:grpSpPr>
      <p:sp>
        <p:nvSpPr>
          <p:cNvPr id="324" name="Google Shape;324;p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25" name="Google Shape;325;p2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1" name="Shape 331"/>
        <p:cNvGrpSpPr/>
        <p:nvPr/>
      </p:nvGrpSpPr>
      <p:grpSpPr>
        <a:xfrm>
          <a:off x="0" y="0"/>
          <a:ext cx="0" cy="0"/>
          <a:chOff x="0" y="0"/>
          <a:chExt cx="0" cy="0"/>
        </a:xfrm>
      </p:grpSpPr>
      <p:sp>
        <p:nvSpPr>
          <p:cNvPr id="332" name="Google Shape;332;p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33" name="Google Shape;333;p2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9" name="Shape 339"/>
        <p:cNvGrpSpPr/>
        <p:nvPr/>
      </p:nvGrpSpPr>
      <p:grpSpPr>
        <a:xfrm>
          <a:off x="0" y="0"/>
          <a:ext cx="0" cy="0"/>
          <a:chOff x="0" y="0"/>
          <a:chExt cx="0" cy="0"/>
        </a:xfrm>
      </p:grpSpPr>
      <p:sp>
        <p:nvSpPr>
          <p:cNvPr id="340" name="Google Shape;340;p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41" name="Google Shape;341;p2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7" name="Shape 347"/>
        <p:cNvGrpSpPr/>
        <p:nvPr/>
      </p:nvGrpSpPr>
      <p:grpSpPr>
        <a:xfrm>
          <a:off x="0" y="0"/>
          <a:ext cx="0" cy="0"/>
          <a:chOff x="0" y="0"/>
          <a:chExt cx="0" cy="0"/>
        </a:xfrm>
      </p:grpSpPr>
      <p:sp>
        <p:nvSpPr>
          <p:cNvPr id="348" name="Google Shape;348;p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49" name="Google Shape;349;p2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5" name="Shape 355"/>
        <p:cNvGrpSpPr/>
        <p:nvPr/>
      </p:nvGrpSpPr>
      <p:grpSpPr>
        <a:xfrm>
          <a:off x="0" y="0"/>
          <a:ext cx="0" cy="0"/>
          <a:chOff x="0" y="0"/>
          <a:chExt cx="0" cy="0"/>
        </a:xfrm>
      </p:grpSpPr>
      <p:sp>
        <p:nvSpPr>
          <p:cNvPr id="356" name="Google Shape;356;p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57" name="Google Shape;357;p2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 name="Shape 219"/>
        <p:cNvGrpSpPr/>
        <p:nvPr/>
      </p:nvGrpSpPr>
      <p:grpSpPr>
        <a:xfrm>
          <a:off x="0" y="0"/>
          <a:ext cx="0" cy="0"/>
          <a:chOff x="0" y="0"/>
          <a:chExt cx="0" cy="0"/>
        </a:xfrm>
      </p:grpSpPr>
      <p:sp>
        <p:nvSpPr>
          <p:cNvPr id="220" name="Google Shape;220;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1" name="Google Shape;221;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7" name="Shape 227"/>
        <p:cNvGrpSpPr/>
        <p:nvPr/>
      </p:nvGrpSpPr>
      <p:grpSpPr>
        <a:xfrm>
          <a:off x="0" y="0"/>
          <a:ext cx="0" cy="0"/>
          <a:chOff x="0" y="0"/>
          <a:chExt cx="0" cy="0"/>
        </a:xfrm>
      </p:grpSpPr>
      <p:sp>
        <p:nvSpPr>
          <p:cNvPr id="228" name="Google Shape;228;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9" name="Google Shape;229;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5" name="Shape 235"/>
        <p:cNvGrpSpPr/>
        <p:nvPr/>
      </p:nvGrpSpPr>
      <p:grpSpPr>
        <a:xfrm>
          <a:off x="0" y="0"/>
          <a:ext cx="0" cy="0"/>
          <a:chOff x="0" y="0"/>
          <a:chExt cx="0" cy="0"/>
        </a:xfrm>
      </p:grpSpPr>
      <p:sp>
        <p:nvSpPr>
          <p:cNvPr id="236" name="Google Shape;236;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7" name="Google Shape;237;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3" name="Shape 243"/>
        <p:cNvGrpSpPr/>
        <p:nvPr/>
      </p:nvGrpSpPr>
      <p:grpSpPr>
        <a:xfrm>
          <a:off x="0" y="0"/>
          <a:ext cx="0" cy="0"/>
          <a:chOff x="0" y="0"/>
          <a:chExt cx="0" cy="0"/>
        </a:xfrm>
      </p:grpSpPr>
      <p:sp>
        <p:nvSpPr>
          <p:cNvPr id="244" name="Google Shape;244;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5" name="Google Shape;245;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1" name="Shape 251"/>
        <p:cNvGrpSpPr/>
        <p:nvPr/>
      </p:nvGrpSpPr>
      <p:grpSpPr>
        <a:xfrm>
          <a:off x="0" y="0"/>
          <a:ext cx="0" cy="0"/>
          <a:chOff x="0" y="0"/>
          <a:chExt cx="0" cy="0"/>
        </a:xfrm>
      </p:grpSpPr>
      <p:sp>
        <p:nvSpPr>
          <p:cNvPr id="252" name="Google Shape;252;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3" name="Google Shape;253;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9" name="Shape 259"/>
        <p:cNvGrpSpPr/>
        <p:nvPr/>
      </p:nvGrpSpPr>
      <p:grpSpPr>
        <a:xfrm>
          <a:off x="0" y="0"/>
          <a:ext cx="0" cy="0"/>
          <a:chOff x="0" y="0"/>
          <a:chExt cx="0" cy="0"/>
        </a:xfrm>
      </p:grpSpPr>
      <p:sp>
        <p:nvSpPr>
          <p:cNvPr id="260" name="Google Shape;260;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1" name="Google Shape;261;p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18" name="Shape 18"/>
        <p:cNvGrpSpPr/>
        <p:nvPr/>
      </p:nvGrpSpPr>
      <p:grpSpPr>
        <a:xfrm>
          <a:off x="0" y="0"/>
          <a:ext cx="0" cy="0"/>
          <a:chOff x="0" y="0"/>
          <a:chExt cx="0" cy="0"/>
        </a:xfrm>
      </p:grpSpPr>
      <p:sp>
        <p:nvSpPr>
          <p:cNvPr id="19" name="Google Shape;19;p2"/>
          <p:cNvSpPr txBox="1"/>
          <p:nvPr>
            <p:ph idx="1" type="subTitle"/>
          </p:nvPr>
        </p:nvSpPr>
        <p:spPr>
          <a:xfrm>
            <a:off x="3063689" y="4782670"/>
            <a:ext cx="4953000" cy="1447800"/>
          </a:xfrm>
          <a:prstGeom prst="rect">
            <a:avLst/>
          </a:prstGeom>
          <a:noFill/>
          <a:ln>
            <a:noFill/>
          </a:ln>
        </p:spPr>
        <p:txBody>
          <a:bodyPr anchorCtr="0" anchor="t" bIns="91425" lIns="91425" spcFirstLastPara="1" rIns="91425" wrap="square" tIns="91425">
            <a:noAutofit/>
          </a:bodyPr>
          <a:lstStyle>
            <a:lvl1pPr indent="0" lvl="0" marL="0" marR="0" rtl="0" algn="ctr">
              <a:spcBef>
                <a:spcPts val="640"/>
              </a:spcBef>
              <a:spcAft>
                <a:spcPts val="0"/>
              </a:spcAft>
              <a:buClr>
                <a:srgbClr val="888888"/>
              </a:buClr>
              <a:buSzPts val="3200"/>
              <a:buFont typeface="Noto Sans Symbols"/>
              <a:buNone/>
              <a:defRPr b="1" i="0" sz="3200" u="none" cap="none" strike="noStrike">
                <a:solidFill>
                  <a:srgbClr val="888888"/>
                </a:solidFill>
                <a:latin typeface="Calibri"/>
                <a:ea typeface="Calibri"/>
                <a:cs typeface="Calibri"/>
                <a:sym typeface="Calibri"/>
              </a:defRPr>
            </a:lvl1pPr>
            <a:lvl2pPr indent="0" lvl="1" marL="457200" marR="0" rtl="0" algn="ctr">
              <a:spcBef>
                <a:spcPts val="560"/>
              </a:spcBef>
              <a:spcAft>
                <a:spcPts val="0"/>
              </a:spcAft>
              <a:buClr>
                <a:srgbClr val="888888"/>
              </a:buClr>
              <a:buSzPts val="2800"/>
              <a:buFont typeface="Arial"/>
              <a:buNone/>
              <a:defRPr b="0" i="0" sz="2800" u="none" cap="none" strike="noStrike">
                <a:solidFill>
                  <a:srgbClr val="888888"/>
                </a:solidFill>
                <a:latin typeface="Calibri"/>
                <a:ea typeface="Calibri"/>
                <a:cs typeface="Calibri"/>
                <a:sym typeface="Calibri"/>
              </a:defRPr>
            </a:lvl2pPr>
            <a:lvl3pPr indent="0" lvl="2" marL="914400" marR="0" rtl="0" algn="ctr">
              <a:spcBef>
                <a:spcPts val="480"/>
              </a:spcBef>
              <a:spcAft>
                <a:spcPts val="0"/>
              </a:spcAft>
              <a:buClr>
                <a:srgbClr val="888888"/>
              </a:buClr>
              <a:buSzPts val="2400"/>
              <a:buFont typeface="Arial"/>
              <a:buNone/>
              <a:defRPr b="0" i="0" sz="2400" u="none" cap="none" strike="noStrike">
                <a:solidFill>
                  <a:srgbClr val="888888"/>
                </a:solidFill>
                <a:latin typeface="Calibri"/>
                <a:ea typeface="Calibri"/>
                <a:cs typeface="Calibri"/>
                <a:sym typeface="Calibri"/>
              </a:defRPr>
            </a:lvl3pPr>
            <a:lvl4pPr indent="0" lvl="3" marL="1371600"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4pPr>
            <a:lvl5pPr indent="0" lvl="4" marL="1828800"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5pPr>
            <a:lvl6pPr indent="0" lvl="5" marL="2286000"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6pPr>
            <a:lvl7pPr indent="0" lvl="6" marL="2743200"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7pPr>
            <a:lvl8pPr indent="0" lvl="7" marL="3200400"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8pPr>
            <a:lvl9pPr indent="0" lvl="8" marL="3657600"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9pPr>
          </a:lstStyle>
          <a:p/>
        </p:txBody>
      </p:sp>
      <p:sp>
        <p:nvSpPr>
          <p:cNvPr id="20" name="Google Shape;20;p2"/>
          <p:cNvSpPr txBox="1"/>
          <p:nvPr>
            <p:ph type="title"/>
          </p:nvPr>
        </p:nvSpPr>
        <p:spPr>
          <a:xfrm>
            <a:off x="2568389" y="2729753"/>
            <a:ext cx="5943600" cy="1143000"/>
          </a:xfrm>
          <a:prstGeom prst="rect">
            <a:avLst/>
          </a:prstGeom>
          <a:noFill/>
          <a:ln>
            <a:noFill/>
          </a:ln>
        </p:spPr>
        <p:txBody>
          <a:bodyPr anchorCtr="0" anchor="ctr" bIns="91425" lIns="91425" spcFirstLastPara="1" rIns="91425" wrap="square" tIns="91425">
            <a:noAutofit/>
          </a:bodyPr>
          <a:lstStyle>
            <a:lvl1pPr indent="0" lvl="0" marL="0" marR="0" rtl="0" algn="ctr">
              <a:spcBef>
                <a:spcPts val="0"/>
              </a:spcBef>
              <a:spcAft>
                <a:spcPts val="0"/>
              </a:spcAft>
              <a:buSzPts val="1400"/>
              <a:buNone/>
              <a:defRPr b="1" i="0" sz="4000" u="none" cap="none" strike="noStrike">
                <a:solidFill>
                  <a:srgbClr val="213A71"/>
                </a:solidFill>
                <a:latin typeface="Calibri"/>
                <a:ea typeface="Calibri"/>
                <a:cs typeface="Calibri"/>
                <a:sym typeface="Calibri"/>
              </a:defRPr>
            </a:lvl1pPr>
            <a:lvl2pPr indent="0" lvl="1"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2pPr>
            <a:lvl3pPr indent="0" lvl="2"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3pPr>
            <a:lvl4pPr indent="0" lvl="3"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4pPr>
            <a:lvl5pPr indent="0" lvl="4"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5pPr>
            <a:lvl6pPr indent="0" lvl="5" marL="4572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6pPr>
            <a:lvl7pPr indent="0" lvl="6" marL="9144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7pPr>
            <a:lvl8pPr indent="0" lvl="7" marL="13716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8pPr>
            <a:lvl9pPr indent="0" lvl="8" marL="18288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49" name="Shape 149"/>
        <p:cNvGrpSpPr/>
        <p:nvPr/>
      </p:nvGrpSpPr>
      <p:grpSpPr>
        <a:xfrm>
          <a:off x="0" y="0"/>
          <a:ext cx="0" cy="0"/>
          <a:chOff x="0" y="0"/>
          <a:chExt cx="0" cy="0"/>
        </a:xfrm>
      </p:grpSpPr>
      <p:sp>
        <p:nvSpPr>
          <p:cNvPr id="150" name="Google Shape;150;p21"/>
          <p:cNvSpPr txBox="1"/>
          <p:nvPr>
            <p:ph type="title"/>
          </p:nvPr>
        </p:nvSpPr>
        <p:spPr>
          <a:xfrm>
            <a:off x="1792288" y="4800600"/>
            <a:ext cx="5486400" cy="566738"/>
          </a:xfrm>
          <a:prstGeom prst="rect">
            <a:avLst/>
          </a:prstGeom>
          <a:noFill/>
          <a:ln>
            <a:noFill/>
          </a:ln>
        </p:spPr>
        <p:txBody>
          <a:bodyPr anchorCtr="0" anchor="b" bIns="91425" lIns="91425" spcFirstLastPara="1" rIns="91425" wrap="square" tIns="91425">
            <a:noAutofit/>
          </a:bodyPr>
          <a:lstStyle>
            <a:lvl1pPr indent="0" lvl="0" marL="0" marR="0" rtl="0" algn="l">
              <a:spcBef>
                <a:spcPts val="0"/>
              </a:spcBef>
              <a:spcAft>
                <a:spcPts val="0"/>
              </a:spcAft>
              <a:buSzPts val="1400"/>
              <a:buNone/>
              <a:defRPr b="1" i="0" sz="2000" u="none" cap="none" strike="noStrike">
                <a:solidFill>
                  <a:srgbClr val="1E3568"/>
                </a:solidFill>
                <a:latin typeface="Calibri"/>
                <a:ea typeface="Calibri"/>
                <a:cs typeface="Calibri"/>
                <a:sym typeface="Calibri"/>
              </a:defRPr>
            </a:lvl1pPr>
            <a:lvl2pPr indent="0" lvl="1"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2pPr>
            <a:lvl3pPr indent="0" lvl="2"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3pPr>
            <a:lvl4pPr indent="0" lvl="3"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4pPr>
            <a:lvl5pPr indent="0" lvl="4"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5pPr>
            <a:lvl6pPr indent="0" lvl="5" marL="4572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6pPr>
            <a:lvl7pPr indent="0" lvl="6" marL="9144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7pPr>
            <a:lvl8pPr indent="0" lvl="7" marL="13716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8pPr>
            <a:lvl9pPr indent="0" lvl="8" marL="18288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9pPr>
          </a:lstStyle>
          <a:p/>
        </p:txBody>
      </p:sp>
      <p:sp>
        <p:nvSpPr>
          <p:cNvPr id="151" name="Google Shape;151;p21"/>
          <p:cNvSpPr/>
          <p:nvPr>
            <p:ph idx="2" type="pic"/>
          </p:nvPr>
        </p:nvSpPr>
        <p:spPr>
          <a:xfrm>
            <a:off x="1792288" y="612775"/>
            <a:ext cx="5486400" cy="4114800"/>
          </a:xfrm>
          <a:prstGeom prst="rect">
            <a:avLst/>
          </a:prstGeom>
          <a:noFill/>
          <a:ln>
            <a:noFill/>
          </a:ln>
        </p:spPr>
        <p:txBody>
          <a:bodyPr anchorCtr="0" anchor="t" bIns="91425" lIns="91425" spcFirstLastPara="1" rIns="91425" wrap="square" tIns="91425">
            <a:noAutofit/>
          </a:bodyPr>
          <a:lstStyle>
            <a:lvl1pPr indent="0" lvl="0" marL="0" marR="0" rtl="0" algn="l">
              <a:spcBef>
                <a:spcPts val="640"/>
              </a:spcBef>
              <a:spcAft>
                <a:spcPts val="0"/>
              </a:spcAft>
              <a:buClr>
                <a:schemeClr val="dk1"/>
              </a:buClr>
              <a:buSzPts val="1400"/>
              <a:buFont typeface="Noto Sans Symbols"/>
              <a:buNone/>
              <a:defRPr b="0" i="0" sz="3200" u="none" cap="none" strike="noStrike">
                <a:solidFill>
                  <a:schemeClr val="dk1"/>
                </a:solidFill>
                <a:latin typeface="Calibri"/>
                <a:ea typeface="Calibri"/>
                <a:cs typeface="Calibri"/>
                <a:sym typeface="Calibri"/>
              </a:defRPr>
            </a:lvl1pPr>
            <a:lvl2pPr indent="0" lvl="1" marL="457200" marR="0" rtl="0" algn="l">
              <a:spcBef>
                <a:spcPts val="560"/>
              </a:spcBef>
              <a:spcAft>
                <a:spcPts val="0"/>
              </a:spcAft>
              <a:buClr>
                <a:schemeClr val="dk1"/>
              </a:buClr>
              <a:buSzPts val="1400"/>
              <a:buFont typeface="Arial"/>
              <a:buNone/>
              <a:defRPr b="0" i="0" sz="2800" u="none" cap="none" strike="noStrike">
                <a:solidFill>
                  <a:schemeClr val="dk1"/>
                </a:solidFill>
                <a:latin typeface="Calibri"/>
                <a:ea typeface="Calibri"/>
                <a:cs typeface="Calibri"/>
                <a:sym typeface="Calibri"/>
              </a:defRPr>
            </a:lvl2pPr>
            <a:lvl3pPr indent="0" lvl="2" marL="914400" marR="0" rtl="0" algn="l">
              <a:spcBef>
                <a:spcPts val="480"/>
              </a:spcBef>
              <a:spcAft>
                <a:spcPts val="0"/>
              </a:spcAft>
              <a:buClr>
                <a:schemeClr val="dk1"/>
              </a:buClr>
              <a:buSzPts val="1400"/>
              <a:buFont typeface="Arial"/>
              <a:buNone/>
              <a:defRPr b="0" i="0" sz="2400" u="none" cap="none" strike="noStrike">
                <a:solidFill>
                  <a:schemeClr val="dk1"/>
                </a:solidFill>
                <a:latin typeface="Calibri"/>
                <a:ea typeface="Calibri"/>
                <a:cs typeface="Calibri"/>
                <a:sym typeface="Calibri"/>
              </a:defRPr>
            </a:lvl3pPr>
            <a:lvl4pPr indent="0" lvl="3" marL="1371600" marR="0" rtl="0" algn="l">
              <a:spcBef>
                <a:spcPts val="400"/>
              </a:spcBef>
              <a:spcAft>
                <a:spcPts val="0"/>
              </a:spcAft>
              <a:buClr>
                <a:schemeClr val="dk1"/>
              </a:buClr>
              <a:buSzPts val="1400"/>
              <a:buFont typeface="Arial"/>
              <a:buNone/>
              <a:defRPr b="0" i="0" sz="2000" u="none" cap="none" strike="noStrike">
                <a:solidFill>
                  <a:schemeClr val="dk1"/>
                </a:solidFill>
                <a:latin typeface="Calibri"/>
                <a:ea typeface="Calibri"/>
                <a:cs typeface="Calibri"/>
                <a:sym typeface="Calibri"/>
              </a:defRPr>
            </a:lvl4pPr>
            <a:lvl5pPr indent="0" lvl="4" marL="1828800" marR="0" rtl="0" algn="l">
              <a:spcBef>
                <a:spcPts val="400"/>
              </a:spcBef>
              <a:spcAft>
                <a:spcPts val="0"/>
              </a:spcAft>
              <a:buClr>
                <a:schemeClr val="dk1"/>
              </a:buClr>
              <a:buSzPts val="1400"/>
              <a:buFont typeface="Arial"/>
              <a:buNone/>
              <a:defRPr b="0" i="0" sz="2000" u="none" cap="none" strike="noStrike">
                <a:solidFill>
                  <a:schemeClr val="dk1"/>
                </a:solidFill>
                <a:latin typeface="Calibri"/>
                <a:ea typeface="Calibri"/>
                <a:cs typeface="Calibri"/>
                <a:sym typeface="Calibri"/>
              </a:defRPr>
            </a:lvl5pPr>
            <a:lvl6pPr indent="0" lvl="5" marL="2286000" marR="0" rtl="0" algn="l">
              <a:spcBef>
                <a:spcPts val="400"/>
              </a:spcBef>
              <a:spcAft>
                <a:spcPts val="0"/>
              </a:spcAft>
              <a:buClr>
                <a:schemeClr val="dk1"/>
              </a:buClr>
              <a:buSzPts val="1400"/>
              <a:buFont typeface="Arial"/>
              <a:buNone/>
              <a:defRPr b="0" i="0" sz="2000" u="none" cap="none" strike="noStrike">
                <a:solidFill>
                  <a:schemeClr val="dk1"/>
                </a:solidFill>
                <a:latin typeface="Calibri"/>
                <a:ea typeface="Calibri"/>
                <a:cs typeface="Calibri"/>
                <a:sym typeface="Calibri"/>
              </a:defRPr>
            </a:lvl6pPr>
            <a:lvl7pPr indent="0" lvl="6" marL="2743200" marR="0" rtl="0" algn="l">
              <a:spcBef>
                <a:spcPts val="400"/>
              </a:spcBef>
              <a:spcAft>
                <a:spcPts val="0"/>
              </a:spcAft>
              <a:buClr>
                <a:schemeClr val="dk1"/>
              </a:buClr>
              <a:buSzPts val="1400"/>
              <a:buFont typeface="Arial"/>
              <a:buNone/>
              <a:defRPr b="0" i="0" sz="2000" u="none" cap="none" strike="noStrike">
                <a:solidFill>
                  <a:schemeClr val="dk1"/>
                </a:solidFill>
                <a:latin typeface="Calibri"/>
                <a:ea typeface="Calibri"/>
                <a:cs typeface="Calibri"/>
                <a:sym typeface="Calibri"/>
              </a:defRPr>
            </a:lvl7pPr>
            <a:lvl8pPr indent="0" lvl="7" marL="3200400" marR="0" rtl="0" algn="l">
              <a:spcBef>
                <a:spcPts val="400"/>
              </a:spcBef>
              <a:spcAft>
                <a:spcPts val="0"/>
              </a:spcAft>
              <a:buClr>
                <a:schemeClr val="dk1"/>
              </a:buClr>
              <a:buSzPts val="1400"/>
              <a:buFont typeface="Arial"/>
              <a:buNone/>
              <a:defRPr b="0" i="0" sz="2000" u="none" cap="none" strike="noStrike">
                <a:solidFill>
                  <a:schemeClr val="dk1"/>
                </a:solidFill>
                <a:latin typeface="Calibri"/>
                <a:ea typeface="Calibri"/>
                <a:cs typeface="Calibri"/>
                <a:sym typeface="Calibri"/>
              </a:defRPr>
            </a:lvl8pPr>
            <a:lvl9pPr indent="0" lvl="8" marL="3657600" marR="0" rtl="0" algn="l">
              <a:spcBef>
                <a:spcPts val="400"/>
              </a:spcBef>
              <a:spcAft>
                <a:spcPts val="0"/>
              </a:spcAft>
              <a:buClr>
                <a:schemeClr val="dk1"/>
              </a:buClr>
              <a:buSzPts val="1400"/>
              <a:buFont typeface="Arial"/>
              <a:buNone/>
              <a:defRPr b="0" i="0" sz="2000" u="none" cap="none" strike="noStrike">
                <a:solidFill>
                  <a:schemeClr val="dk1"/>
                </a:solidFill>
                <a:latin typeface="Calibri"/>
                <a:ea typeface="Calibri"/>
                <a:cs typeface="Calibri"/>
                <a:sym typeface="Calibri"/>
              </a:defRPr>
            </a:lvl9pPr>
          </a:lstStyle>
          <a:p/>
        </p:txBody>
      </p:sp>
      <p:sp>
        <p:nvSpPr>
          <p:cNvPr id="152" name="Google Shape;152;p21"/>
          <p:cNvSpPr txBox="1"/>
          <p:nvPr>
            <p:ph idx="1" type="body"/>
          </p:nvPr>
        </p:nvSpPr>
        <p:spPr>
          <a:xfrm>
            <a:off x="1792288" y="5367338"/>
            <a:ext cx="5486400" cy="804862"/>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280"/>
              </a:spcBef>
              <a:spcAft>
                <a:spcPts val="0"/>
              </a:spcAft>
              <a:buClr>
                <a:schemeClr val="dk1"/>
              </a:buClr>
              <a:buSzPts val="3200"/>
              <a:buFont typeface="Noto Sans Symbols"/>
              <a:buNone/>
              <a:defRPr b="0" i="0" sz="1400" u="none" cap="none" strike="noStrike">
                <a:solidFill>
                  <a:schemeClr val="dk1"/>
                </a:solidFill>
                <a:latin typeface="Calibri"/>
                <a:ea typeface="Calibri"/>
                <a:cs typeface="Calibri"/>
                <a:sym typeface="Calibri"/>
              </a:defRPr>
            </a:lvl1pPr>
            <a:lvl2pPr indent="-228600" lvl="1" marL="914400" marR="0" rtl="0" algn="l">
              <a:spcBef>
                <a:spcPts val="240"/>
              </a:spcBef>
              <a:spcAft>
                <a:spcPts val="0"/>
              </a:spcAft>
              <a:buClr>
                <a:schemeClr val="dk1"/>
              </a:buClr>
              <a:buSzPts val="28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spcBef>
                <a:spcPts val="200"/>
              </a:spcBef>
              <a:spcAft>
                <a:spcPts val="0"/>
              </a:spcAft>
              <a:buClr>
                <a:schemeClr val="dk1"/>
              </a:buClr>
              <a:buSzPts val="2400"/>
              <a:buFont typeface="Arial"/>
              <a:buNone/>
              <a:defRPr b="0" i="0" sz="1000" u="none" cap="none" strike="noStrike">
                <a:solidFill>
                  <a:schemeClr val="dk1"/>
                </a:solidFill>
                <a:latin typeface="Calibri"/>
                <a:ea typeface="Calibri"/>
                <a:cs typeface="Calibri"/>
                <a:sym typeface="Calibri"/>
              </a:defRPr>
            </a:lvl3pPr>
            <a:lvl4pPr indent="-228600" lvl="3" marL="1828800" marR="0" rtl="0" algn="l">
              <a:spcBef>
                <a:spcPts val="180"/>
              </a:spcBef>
              <a:spcAft>
                <a:spcPts val="0"/>
              </a:spcAft>
              <a:buClr>
                <a:schemeClr val="dk1"/>
              </a:buClr>
              <a:buSzPts val="2000"/>
              <a:buFont typeface="Arial"/>
              <a:buNone/>
              <a:defRPr b="0" i="0" sz="900" u="none" cap="none" strike="noStrike">
                <a:solidFill>
                  <a:schemeClr val="dk1"/>
                </a:solidFill>
                <a:latin typeface="Calibri"/>
                <a:ea typeface="Calibri"/>
                <a:cs typeface="Calibri"/>
                <a:sym typeface="Calibri"/>
              </a:defRPr>
            </a:lvl4pPr>
            <a:lvl5pPr indent="-228600" lvl="4" marL="2286000" marR="0" rtl="0" algn="l">
              <a:spcBef>
                <a:spcPts val="180"/>
              </a:spcBef>
              <a:spcAft>
                <a:spcPts val="0"/>
              </a:spcAft>
              <a:buClr>
                <a:schemeClr val="dk1"/>
              </a:buClr>
              <a:buSzPts val="2000"/>
              <a:buFont typeface="Arial"/>
              <a:buNone/>
              <a:defRPr b="0" i="0" sz="900" u="none" cap="none" strike="noStrike">
                <a:solidFill>
                  <a:schemeClr val="dk1"/>
                </a:solidFill>
                <a:latin typeface="Calibri"/>
                <a:ea typeface="Calibri"/>
                <a:cs typeface="Calibri"/>
                <a:sym typeface="Calibri"/>
              </a:defRPr>
            </a:lvl5pPr>
            <a:lvl6pPr indent="-228600" lvl="5" marL="2743200" marR="0" rtl="0" algn="l">
              <a:spcBef>
                <a:spcPts val="180"/>
              </a:spcBef>
              <a:spcAft>
                <a:spcPts val="0"/>
              </a:spcAft>
              <a:buClr>
                <a:schemeClr val="dk1"/>
              </a:buClr>
              <a:buSzPts val="2000"/>
              <a:buFont typeface="Arial"/>
              <a:buNone/>
              <a:defRPr b="0" i="0" sz="900" u="none" cap="none" strike="noStrike">
                <a:solidFill>
                  <a:schemeClr val="dk1"/>
                </a:solidFill>
                <a:latin typeface="Calibri"/>
                <a:ea typeface="Calibri"/>
                <a:cs typeface="Calibri"/>
                <a:sym typeface="Calibri"/>
              </a:defRPr>
            </a:lvl6pPr>
            <a:lvl7pPr indent="-228600" lvl="6" marL="3200400" marR="0" rtl="0" algn="l">
              <a:spcBef>
                <a:spcPts val="180"/>
              </a:spcBef>
              <a:spcAft>
                <a:spcPts val="0"/>
              </a:spcAft>
              <a:buClr>
                <a:schemeClr val="dk1"/>
              </a:buClr>
              <a:buSzPts val="2000"/>
              <a:buFont typeface="Arial"/>
              <a:buNone/>
              <a:defRPr b="0" i="0" sz="900" u="none" cap="none" strike="noStrike">
                <a:solidFill>
                  <a:schemeClr val="dk1"/>
                </a:solidFill>
                <a:latin typeface="Calibri"/>
                <a:ea typeface="Calibri"/>
                <a:cs typeface="Calibri"/>
                <a:sym typeface="Calibri"/>
              </a:defRPr>
            </a:lvl7pPr>
            <a:lvl8pPr indent="-228600" lvl="7" marL="3657600" marR="0" rtl="0" algn="l">
              <a:spcBef>
                <a:spcPts val="180"/>
              </a:spcBef>
              <a:spcAft>
                <a:spcPts val="0"/>
              </a:spcAft>
              <a:buClr>
                <a:schemeClr val="dk1"/>
              </a:buClr>
              <a:buSzPts val="2000"/>
              <a:buFont typeface="Arial"/>
              <a:buNone/>
              <a:defRPr b="0" i="0" sz="900" u="none" cap="none" strike="noStrike">
                <a:solidFill>
                  <a:schemeClr val="dk1"/>
                </a:solidFill>
                <a:latin typeface="Calibri"/>
                <a:ea typeface="Calibri"/>
                <a:cs typeface="Calibri"/>
                <a:sym typeface="Calibri"/>
              </a:defRPr>
            </a:lvl8pPr>
            <a:lvl9pPr indent="-228600" lvl="8" marL="4114800" marR="0" rtl="0" algn="l">
              <a:spcBef>
                <a:spcPts val="180"/>
              </a:spcBef>
              <a:spcAft>
                <a:spcPts val="0"/>
              </a:spcAft>
              <a:buClr>
                <a:schemeClr val="dk1"/>
              </a:buClr>
              <a:buSzPts val="2000"/>
              <a:buFont typeface="Arial"/>
              <a:buNone/>
              <a:defRPr b="0" i="0" sz="900" u="none" cap="none" strike="noStrike">
                <a:solidFill>
                  <a:schemeClr val="dk1"/>
                </a:solidFill>
                <a:latin typeface="Calibri"/>
                <a:ea typeface="Calibri"/>
                <a:cs typeface="Calibri"/>
                <a:sym typeface="Calibri"/>
              </a:defRPr>
            </a:lvl9pPr>
          </a:lstStyle>
          <a:p/>
        </p:txBody>
      </p:sp>
      <p:sp>
        <p:nvSpPr>
          <p:cNvPr id="153" name="Google Shape;153;p21"/>
          <p:cNvSpPr txBox="1"/>
          <p:nvPr>
            <p:ph idx="12" type="sldNum"/>
          </p:nvPr>
        </p:nvSpPr>
        <p:spPr>
          <a:xfrm>
            <a:off x="7489825" y="6264275"/>
            <a:ext cx="1196975"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1pPr>
            <a:lvl2pPr indent="0" lvl="1"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2pPr>
            <a:lvl3pPr indent="0" lvl="2"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3pPr>
            <a:lvl4pPr indent="0" lvl="3"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4pPr>
            <a:lvl5pPr indent="0" lvl="4"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5pPr>
            <a:lvl6pPr indent="0" lvl="5"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6pPr>
            <a:lvl7pPr indent="0" lvl="6"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7pPr>
            <a:lvl8pPr indent="0" lvl="7"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8pPr>
            <a:lvl9pPr indent="0" lvl="8"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
        <p:nvSpPr>
          <p:cNvPr id="154" name="Google Shape;154;p21"/>
          <p:cNvSpPr txBox="1"/>
          <p:nvPr>
            <p:ph idx="11" type="ftr"/>
          </p:nvPr>
        </p:nvSpPr>
        <p:spPr>
          <a:xfrm>
            <a:off x="2792412" y="6159500"/>
            <a:ext cx="3549650" cy="306387"/>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SzPts val="1400"/>
              <a:buNone/>
              <a:defRPr b="0" i="0" sz="1200" u="none">
                <a:solidFill>
                  <a:srgbClr val="898989"/>
                </a:solidFill>
                <a:latin typeface="Calibri"/>
                <a:ea typeface="Calibri"/>
                <a:cs typeface="Calibri"/>
                <a:sym typeface="Calibri"/>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55" name="Google Shape;155;p21"/>
          <p:cNvSpPr txBox="1"/>
          <p:nvPr>
            <p:ph idx="10" type="dt"/>
          </p:nvPr>
        </p:nvSpPr>
        <p:spPr>
          <a:xfrm>
            <a:off x="3505200" y="6427787"/>
            <a:ext cx="2133600" cy="268287"/>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SzPts val="1400"/>
              <a:buNone/>
              <a:defRPr b="0" i="0" sz="1200" u="none">
                <a:solidFill>
                  <a:srgbClr val="898989"/>
                </a:solidFill>
                <a:latin typeface="Calibri"/>
                <a:ea typeface="Calibri"/>
                <a:cs typeface="Calibri"/>
                <a:sym typeface="Calibri"/>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64" name="Shape 164"/>
        <p:cNvGrpSpPr/>
        <p:nvPr/>
      </p:nvGrpSpPr>
      <p:grpSpPr>
        <a:xfrm>
          <a:off x="0" y="0"/>
          <a:ext cx="0" cy="0"/>
          <a:chOff x="0" y="0"/>
          <a:chExt cx="0" cy="0"/>
        </a:xfrm>
      </p:grpSpPr>
      <p:sp>
        <p:nvSpPr>
          <p:cNvPr id="165" name="Google Shape;165;p23"/>
          <p:cNvSpPr txBox="1"/>
          <p:nvPr>
            <p:ph type="title"/>
          </p:nvPr>
        </p:nvSpPr>
        <p:spPr>
          <a:xfrm>
            <a:off x="1815352" y="167062"/>
            <a:ext cx="6871447" cy="11430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1pPr>
            <a:lvl2pPr indent="0" lvl="1"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2pPr>
            <a:lvl3pPr indent="0" lvl="2"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3pPr>
            <a:lvl4pPr indent="0" lvl="3"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4pPr>
            <a:lvl5pPr indent="0" lvl="4"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5pPr>
            <a:lvl6pPr indent="0" lvl="5" marL="4572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6pPr>
            <a:lvl7pPr indent="0" lvl="6" marL="9144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7pPr>
            <a:lvl8pPr indent="0" lvl="7" marL="13716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8pPr>
            <a:lvl9pPr indent="0" lvl="8" marL="18288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9pPr>
          </a:lstStyle>
          <a:p/>
        </p:txBody>
      </p:sp>
      <p:sp>
        <p:nvSpPr>
          <p:cNvPr id="166" name="Google Shape;166;p23"/>
          <p:cNvSpPr txBox="1"/>
          <p:nvPr>
            <p:ph idx="1" type="body"/>
          </p:nvPr>
        </p:nvSpPr>
        <p:spPr>
          <a:xfrm rot="5400000">
            <a:off x="2386806" y="-329407"/>
            <a:ext cx="4370387" cy="8229600"/>
          </a:xfrm>
          <a:prstGeom prst="rect">
            <a:avLst/>
          </a:prstGeom>
          <a:noFill/>
          <a:ln>
            <a:noFill/>
          </a:ln>
        </p:spPr>
        <p:txBody>
          <a:bodyPr anchorCtr="0" anchor="t" bIns="91425" lIns="91425" spcFirstLastPara="1" rIns="91425" wrap="square" tIns="91425">
            <a:noAutofit/>
          </a:bodyPr>
          <a:lstStyle>
            <a:lvl1pPr indent="-431800" lvl="0" marL="457200" marR="0" rtl="0" algn="l">
              <a:spcBef>
                <a:spcPts val="640"/>
              </a:spcBef>
              <a:spcAft>
                <a:spcPts val="0"/>
              </a:spcAft>
              <a:buClr>
                <a:schemeClr val="dk1"/>
              </a:buClr>
              <a:buSzPts val="3200"/>
              <a:buFont typeface="Noto Sans Symbols"/>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67" name="Google Shape;167;p23"/>
          <p:cNvSpPr txBox="1"/>
          <p:nvPr>
            <p:ph idx="12" type="sldNum"/>
          </p:nvPr>
        </p:nvSpPr>
        <p:spPr>
          <a:xfrm>
            <a:off x="7543800" y="6264275"/>
            <a:ext cx="11430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1pPr>
            <a:lvl2pPr indent="0" lvl="1"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2pPr>
            <a:lvl3pPr indent="0" lvl="2"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3pPr>
            <a:lvl4pPr indent="0" lvl="3"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4pPr>
            <a:lvl5pPr indent="0" lvl="4"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5pPr>
            <a:lvl6pPr indent="0" lvl="5"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6pPr>
            <a:lvl7pPr indent="0" lvl="6"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7pPr>
            <a:lvl8pPr indent="0" lvl="7"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8pPr>
            <a:lvl9pPr indent="0" lvl="8"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
        <p:nvSpPr>
          <p:cNvPr id="168" name="Google Shape;168;p23"/>
          <p:cNvSpPr txBox="1"/>
          <p:nvPr>
            <p:ph idx="11" type="ftr"/>
          </p:nvPr>
        </p:nvSpPr>
        <p:spPr>
          <a:xfrm>
            <a:off x="2797175" y="6159500"/>
            <a:ext cx="3549650" cy="306387"/>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SzPts val="1400"/>
              <a:buNone/>
              <a:defRPr b="0" i="0" sz="1200" u="none">
                <a:solidFill>
                  <a:srgbClr val="898989"/>
                </a:solidFill>
                <a:latin typeface="Calibri"/>
                <a:ea typeface="Calibri"/>
                <a:cs typeface="Calibri"/>
                <a:sym typeface="Calibri"/>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69" name="Google Shape;169;p23"/>
          <p:cNvSpPr txBox="1"/>
          <p:nvPr>
            <p:ph idx="10" type="dt"/>
          </p:nvPr>
        </p:nvSpPr>
        <p:spPr>
          <a:xfrm>
            <a:off x="3505200" y="6427787"/>
            <a:ext cx="2133600" cy="268287"/>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SzPts val="1400"/>
              <a:buNone/>
              <a:defRPr b="0" i="0" sz="1200" u="none">
                <a:solidFill>
                  <a:srgbClr val="898989"/>
                </a:solidFill>
                <a:latin typeface="Calibri"/>
                <a:ea typeface="Calibri"/>
                <a:cs typeface="Calibri"/>
                <a:sym typeface="Calibri"/>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78" name="Shape 178"/>
        <p:cNvGrpSpPr/>
        <p:nvPr/>
      </p:nvGrpSpPr>
      <p:grpSpPr>
        <a:xfrm>
          <a:off x="0" y="0"/>
          <a:ext cx="0" cy="0"/>
          <a:chOff x="0" y="0"/>
          <a:chExt cx="0" cy="0"/>
        </a:xfrm>
      </p:grpSpPr>
      <p:sp>
        <p:nvSpPr>
          <p:cNvPr id="179" name="Google Shape;179;p25"/>
          <p:cNvSpPr txBox="1"/>
          <p:nvPr>
            <p:ph type="title"/>
          </p:nvPr>
        </p:nvSpPr>
        <p:spPr>
          <a:xfrm rot="5400000">
            <a:off x="4732337" y="2171700"/>
            <a:ext cx="5851525" cy="20574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1pPr>
            <a:lvl2pPr indent="0" lvl="1"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2pPr>
            <a:lvl3pPr indent="0" lvl="2"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3pPr>
            <a:lvl4pPr indent="0" lvl="3"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4pPr>
            <a:lvl5pPr indent="0" lvl="4"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5pPr>
            <a:lvl6pPr indent="0" lvl="5" marL="4572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6pPr>
            <a:lvl7pPr indent="0" lvl="6" marL="9144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7pPr>
            <a:lvl8pPr indent="0" lvl="7" marL="13716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8pPr>
            <a:lvl9pPr indent="0" lvl="8" marL="18288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9pPr>
          </a:lstStyle>
          <a:p/>
        </p:txBody>
      </p:sp>
      <p:sp>
        <p:nvSpPr>
          <p:cNvPr id="180" name="Google Shape;180;p25"/>
          <p:cNvSpPr txBox="1"/>
          <p:nvPr>
            <p:ph idx="1" type="body"/>
          </p:nvPr>
        </p:nvSpPr>
        <p:spPr>
          <a:xfrm rot="5400000">
            <a:off x="541338" y="190501"/>
            <a:ext cx="5851525" cy="6019800"/>
          </a:xfrm>
          <a:prstGeom prst="rect">
            <a:avLst/>
          </a:prstGeom>
          <a:noFill/>
          <a:ln>
            <a:noFill/>
          </a:ln>
        </p:spPr>
        <p:txBody>
          <a:bodyPr anchorCtr="0" anchor="t" bIns="91425" lIns="91425" spcFirstLastPara="1" rIns="91425" wrap="square" tIns="91425">
            <a:noAutofit/>
          </a:bodyPr>
          <a:lstStyle>
            <a:lvl1pPr indent="-431800" lvl="0" marL="457200" marR="0" rtl="0" algn="l">
              <a:spcBef>
                <a:spcPts val="640"/>
              </a:spcBef>
              <a:spcAft>
                <a:spcPts val="0"/>
              </a:spcAft>
              <a:buClr>
                <a:schemeClr val="dk1"/>
              </a:buClr>
              <a:buSzPts val="3200"/>
              <a:buFont typeface="Noto Sans Symbols"/>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81" name="Google Shape;181;p25"/>
          <p:cNvSpPr txBox="1"/>
          <p:nvPr>
            <p:ph idx="12" type="sldNum"/>
          </p:nvPr>
        </p:nvSpPr>
        <p:spPr>
          <a:xfrm>
            <a:off x="7705725" y="6264275"/>
            <a:ext cx="981075"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1pPr>
            <a:lvl2pPr indent="0" lvl="1"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2pPr>
            <a:lvl3pPr indent="0" lvl="2"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3pPr>
            <a:lvl4pPr indent="0" lvl="3"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4pPr>
            <a:lvl5pPr indent="0" lvl="4"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5pPr>
            <a:lvl6pPr indent="0" lvl="5"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6pPr>
            <a:lvl7pPr indent="0" lvl="6"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7pPr>
            <a:lvl8pPr indent="0" lvl="7"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8pPr>
            <a:lvl9pPr indent="0" lvl="8"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
        <p:nvSpPr>
          <p:cNvPr id="182" name="Google Shape;182;p25"/>
          <p:cNvSpPr txBox="1"/>
          <p:nvPr>
            <p:ph idx="11" type="ftr"/>
          </p:nvPr>
        </p:nvSpPr>
        <p:spPr>
          <a:xfrm>
            <a:off x="2797175" y="6159500"/>
            <a:ext cx="3549650" cy="306387"/>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SzPts val="1400"/>
              <a:buNone/>
              <a:defRPr b="0" i="0" sz="1200" u="none">
                <a:solidFill>
                  <a:srgbClr val="898989"/>
                </a:solidFill>
                <a:latin typeface="Calibri"/>
                <a:ea typeface="Calibri"/>
                <a:cs typeface="Calibri"/>
                <a:sym typeface="Calibri"/>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83" name="Google Shape;183;p25"/>
          <p:cNvSpPr txBox="1"/>
          <p:nvPr>
            <p:ph idx="10" type="dt"/>
          </p:nvPr>
        </p:nvSpPr>
        <p:spPr>
          <a:xfrm>
            <a:off x="3509962" y="6427787"/>
            <a:ext cx="2133600" cy="268287"/>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SzPts val="1400"/>
              <a:buNone/>
              <a:defRPr b="0" i="0" sz="1200" u="none">
                <a:solidFill>
                  <a:srgbClr val="898989"/>
                </a:solidFill>
                <a:latin typeface="Calibri"/>
                <a:ea typeface="Calibri"/>
                <a:cs typeface="Calibri"/>
                <a:sym typeface="Calibri"/>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ustom Layout">
  <p:cSld name="Custom Layout">
    <p:spTree>
      <p:nvGrpSpPr>
        <p:cNvPr id="192" name="Shape 192"/>
        <p:cNvGrpSpPr/>
        <p:nvPr/>
      </p:nvGrpSpPr>
      <p:grpSpPr>
        <a:xfrm>
          <a:off x="0" y="0"/>
          <a:ext cx="0" cy="0"/>
          <a:chOff x="0" y="0"/>
          <a:chExt cx="0" cy="0"/>
        </a:xfrm>
      </p:grpSpPr>
      <p:sp>
        <p:nvSpPr>
          <p:cNvPr id="193" name="Google Shape;193;p27"/>
          <p:cNvSpPr txBox="1"/>
          <p:nvPr>
            <p:ph type="title"/>
          </p:nvPr>
        </p:nvSpPr>
        <p:spPr>
          <a:xfrm>
            <a:off x="1815352" y="167062"/>
            <a:ext cx="6871447" cy="11430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1pPr>
            <a:lvl2pPr indent="0" lvl="1"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2pPr>
            <a:lvl3pPr indent="0" lvl="2"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3pPr>
            <a:lvl4pPr indent="0" lvl="3"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4pPr>
            <a:lvl5pPr indent="0" lvl="4"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5pPr>
            <a:lvl6pPr indent="0" lvl="5" marL="4572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6pPr>
            <a:lvl7pPr indent="0" lvl="6" marL="9144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7pPr>
            <a:lvl8pPr indent="0" lvl="7" marL="13716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8pPr>
            <a:lvl9pPr indent="0" lvl="8" marL="18288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9pPr>
          </a:lstStyle>
          <a:p/>
        </p:txBody>
      </p:sp>
      <p:sp>
        <p:nvSpPr>
          <p:cNvPr id="194" name="Google Shape;194;p27"/>
          <p:cNvSpPr txBox="1"/>
          <p:nvPr>
            <p:ph idx="12" type="sldNum"/>
          </p:nvPr>
        </p:nvSpPr>
        <p:spPr>
          <a:xfrm>
            <a:off x="7772400" y="6264275"/>
            <a:ext cx="9144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1pPr>
            <a:lvl2pPr indent="0" lvl="1"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2pPr>
            <a:lvl3pPr indent="0" lvl="2"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3pPr>
            <a:lvl4pPr indent="0" lvl="3"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4pPr>
            <a:lvl5pPr indent="0" lvl="4"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5pPr>
            <a:lvl6pPr indent="0" lvl="5"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6pPr>
            <a:lvl7pPr indent="0" lvl="6"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7pPr>
            <a:lvl8pPr indent="0" lvl="7"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8pPr>
            <a:lvl9pPr indent="0" lvl="8"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
        <p:nvSpPr>
          <p:cNvPr id="195" name="Google Shape;195;p27"/>
          <p:cNvSpPr txBox="1"/>
          <p:nvPr>
            <p:ph idx="11" type="ftr"/>
          </p:nvPr>
        </p:nvSpPr>
        <p:spPr>
          <a:xfrm>
            <a:off x="2797175" y="6159500"/>
            <a:ext cx="3549650" cy="306387"/>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SzPts val="1400"/>
              <a:buNone/>
              <a:defRPr b="0" i="0" sz="1200" u="none">
                <a:solidFill>
                  <a:srgbClr val="898989"/>
                </a:solidFill>
                <a:latin typeface="Calibri"/>
                <a:ea typeface="Calibri"/>
                <a:cs typeface="Calibri"/>
                <a:sym typeface="Calibri"/>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96" name="Google Shape;196;p27"/>
          <p:cNvSpPr txBox="1"/>
          <p:nvPr>
            <p:ph idx="10" type="dt"/>
          </p:nvPr>
        </p:nvSpPr>
        <p:spPr>
          <a:xfrm>
            <a:off x="3505200" y="6427787"/>
            <a:ext cx="2133600" cy="268287"/>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SzPts val="1400"/>
              <a:buNone/>
              <a:defRPr b="0" i="0" sz="1200" u="none">
                <a:solidFill>
                  <a:srgbClr val="898989"/>
                </a:solidFill>
                <a:latin typeface="Calibri"/>
                <a:ea typeface="Calibri"/>
                <a:cs typeface="Calibri"/>
                <a:sym typeface="Calibri"/>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9" name="Shape 29"/>
        <p:cNvGrpSpPr/>
        <p:nvPr/>
      </p:nvGrpSpPr>
      <p:grpSpPr>
        <a:xfrm>
          <a:off x="0" y="0"/>
          <a:ext cx="0" cy="0"/>
          <a:chOff x="0" y="0"/>
          <a:chExt cx="0" cy="0"/>
        </a:xfrm>
      </p:grpSpPr>
      <p:sp>
        <p:nvSpPr>
          <p:cNvPr id="30" name="Google Shape;30;p4"/>
          <p:cNvSpPr txBox="1"/>
          <p:nvPr>
            <p:ph type="title"/>
          </p:nvPr>
        </p:nvSpPr>
        <p:spPr>
          <a:xfrm>
            <a:off x="1815352" y="167062"/>
            <a:ext cx="6871447" cy="11430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1pPr>
            <a:lvl2pPr indent="0" lvl="1"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2pPr>
            <a:lvl3pPr indent="0" lvl="2"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3pPr>
            <a:lvl4pPr indent="0" lvl="3"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4pPr>
            <a:lvl5pPr indent="0" lvl="4"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5pPr>
            <a:lvl6pPr indent="0" lvl="5" marL="4572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6pPr>
            <a:lvl7pPr indent="0" lvl="6" marL="9144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7pPr>
            <a:lvl8pPr indent="0" lvl="7" marL="13716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8pPr>
            <a:lvl9pPr indent="0" lvl="8" marL="18288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9pPr>
          </a:lstStyle>
          <a:p/>
        </p:txBody>
      </p:sp>
      <p:sp>
        <p:nvSpPr>
          <p:cNvPr id="31" name="Google Shape;31;p4"/>
          <p:cNvSpPr txBox="1"/>
          <p:nvPr>
            <p:ph idx="1" type="body"/>
          </p:nvPr>
        </p:nvSpPr>
        <p:spPr>
          <a:xfrm>
            <a:off x="457200" y="1600200"/>
            <a:ext cx="8229600" cy="4370387"/>
          </a:xfrm>
          <a:prstGeom prst="rect">
            <a:avLst/>
          </a:prstGeom>
          <a:noFill/>
          <a:ln>
            <a:noFill/>
          </a:ln>
        </p:spPr>
        <p:txBody>
          <a:bodyPr anchorCtr="0" anchor="t" bIns="91425" lIns="91425" spcFirstLastPara="1" rIns="91425" wrap="square" tIns="91425">
            <a:noAutofit/>
          </a:bodyPr>
          <a:lstStyle>
            <a:lvl1pPr indent="-406400" lvl="0" marL="457200" marR="0" rtl="0" algn="l">
              <a:spcBef>
                <a:spcPts val="560"/>
              </a:spcBef>
              <a:spcAft>
                <a:spcPts val="0"/>
              </a:spcAft>
              <a:buClr>
                <a:schemeClr val="dk1"/>
              </a:buClr>
              <a:buSzPts val="2800"/>
              <a:buFont typeface="Noto Sans Symbols"/>
              <a:buChar char="▪"/>
              <a:defRPr b="0" i="0" sz="2800" u="none" cap="none" strike="noStrike">
                <a:solidFill>
                  <a:schemeClr val="dk1"/>
                </a:solidFill>
                <a:latin typeface="Calibri"/>
                <a:ea typeface="Calibri"/>
                <a:cs typeface="Calibri"/>
                <a:sym typeface="Calibri"/>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32" name="Google Shape;32;p4"/>
          <p:cNvSpPr txBox="1"/>
          <p:nvPr>
            <p:ph idx="11" type="ftr"/>
          </p:nvPr>
        </p:nvSpPr>
        <p:spPr>
          <a:xfrm>
            <a:off x="2797175" y="6211887"/>
            <a:ext cx="3549650" cy="307975"/>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SzPts val="1400"/>
              <a:buNone/>
              <a:defRPr b="0" i="0" sz="1200" u="none">
                <a:solidFill>
                  <a:srgbClr val="898989"/>
                </a:solidFill>
                <a:latin typeface="Calibri"/>
                <a:ea typeface="Calibri"/>
                <a:cs typeface="Calibri"/>
                <a:sym typeface="Calibri"/>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33" name="Google Shape;33;p4"/>
          <p:cNvSpPr txBox="1"/>
          <p:nvPr>
            <p:ph idx="12" type="sldNum"/>
          </p:nvPr>
        </p:nvSpPr>
        <p:spPr>
          <a:xfrm>
            <a:off x="7759700" y="6318250"/>
            <a:ext cx="9271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1pPr>
            <a:lvl2pPr indent="0" lvl="1"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2pPr>
            <a:lvl3pPr indent="0" lvl="2"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3pPr>
            <a:lvl4pPr indent="0" lvl="3"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4pPr>
            <a:lvl5pPr indent="0" lvl="4"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5pPr>
            <a:lvl6pPr indent="0" lvl="5"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6pPr>
            <a:lvl7pPr indent="0" lvl="6"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7pPr>
            <a:lvl8pPr indent="0" lvl="7"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8pPr>
            <a:lvl9pPr indent="0" lvl="8"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
        <p:nvSpPr>
          <p:cNvPr id="34" name="Google Shape;34;p4"/>
          <p:cNvSpPr txBox="1"/>
          <p:nvPr>
            <p:ph idx="10" type="dt"/>
          </p:nvPr>
        </p:nvSpPr>
        <p:spPr>
          <a:xfrm>
            <a:off x="3505200" y="6481762"/>
            <a:ext cx="2133600" cy="268287"/>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SzPts val="1400"/>
              <a:buNone/>
              <a:defRPr b="0" i="0" sz="1200" u="none">
                <a:solidFill>
                  <a:srgbClr val="898989"/>
                </a:solidFill>
                <a:latin typeface="Calibri"/>
                <a:ea typeface="Calibri"/>
                <a:cs typeface="Calibri"/>
                <a:sym typeface="Calibri"/>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Custom Layout">
  <p:cSld name="1_Custom Layout">
    <p:spTree>
      <p:nvGrpSpPr>
        <p:cNvPr id="51" name="Shape 51"/>
        <p:cNvGrpSpPr/>
        <p:nvPr/>
      </p:nvGrpSpPr>
      <p:grpSpPr>
        <a:xfrm>
          <a:off x="0" y="0"/>
          <a:ext cx="0" cy="0"/>
          <a:chOff x="0" y="0"/>
          <a:chExt cx="0" cy="0"/>
        </a:xfrm>
      </p:grpSpPr>
      <p:sp>
        <p:nvSpPr>
          <p:cNvPr id="52" name="Google Shape;52;p7"/>
          <p:cNvSpPr txBox="1"/>
          <p:nvPr>
            <p:ph type="title"/>
          </p:nvPr>
        </p:nvSpPr>
        <p:spPr>
          <a:xfrm>
            <a:off x="1842246" y="274638"/>
            <a:ext cx="7046260" cy="1043174"/>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1" i="0" sz="4000" u="none" cap="none" strike="noStrike">
                <a:solidFill>
                  <a:srgbClr val="213A71"/>
                </a:solidFill>
                <a:latin typeface="Calibri"/>
                <a:ea typeface="Calibri"/>
                <a:cs typeface="Calibri"/>
                <a:sym typeface="Calibri"/>
              </a:defRPr>
            </a:lvl1pPr>
            <a:lvl2pPr indent="0" lvl="1"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2pPr>
            <a:lvl3pPr indent="0" lvl="2"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3pPr>
            <a:lvl4pPr indent="0" lvl="3"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4pPr>
            <a:lvl5pPr indent="0" lvl="4"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5pPr>
            <a:lvl6pPr indent="0" lvl="5" marL="4572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6pPr>
            <a:lvl7pPr indent="0" lvl="6" marL="9144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7pPr>
            <a:lvl8pPr indent="0" lvl="7" marL="13716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8pPr>
            <a:lvl9pPr indent="0" lvl="8" marL="18288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9pPr>
          </a:lstStyle>
          <a:p/>
        </p:txBody>
      </p:sp>
      <p:sp>
        <p:nvSpPr>
          <p:cNvPr id="53" name="Google Shape;53;p7"/>
          <p:cNvSpPr txBox="1"/>
          <p:nvPr>
            <p:ph idx="12" type="sldNum"/>
          </p:nvPr>
        </p:nvSpPr>
        <p:spPr>
          <a:xfrm>
            <a:off x="8067675" y="6221412"/>
            <a:ext cx="860425"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1pPr>
            <a:lvl2pPr indent="0" lvl="1"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2pPr>
            <a:lvl3pPr indent="0" lvl="2"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3pPr>
            <a:lvl4pPr indent="0" lvl="3"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4pPr>
            <a:lvl5pPr indent="0" lvl="4"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5pPr>
            <a:lvl6pPr indent="0" lvl="5"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6pPr>
            <a:lvl7pPr indent="0" lvl="6"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7pPr>
            <a:lvl8pPr indent="0" lvl="7"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8pPr>
            <a:lvl9pPr indent="0" lvl="8"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
        <p:nvSpPr>
          <p:cNvPr id="54" name="Google Shape;54;p7"/>
          <p:cNvSpPr txBox="1"/>
          <p:nvPr>
            <p:ph idx="11" type="ftr"/>
          </p:nvPr>
        </p:nvSpPr>
        <p:spPr>
          <a:xfrm>
            <a:off x="2797175" y="6159500"/>
            <a:ext cx="3549650" cy="306387"/>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SzPts val="1400"/>
              <a:buNone/>
              <a:defRPr b="0" i="0" sz="1200" u="none">
                <a:solidFill>
                  <a:srgbClr val="898989"/>
                </a:solidFill>
                <a:latin typeface="Calibri"/>
                <a:ea typeface="Calibri"/>
                <a:cs typeface="Calibri"/>
                <a:sym typeface="Calibri"/>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p:cSld name="Section Header">
    <p:spTree>
      <p:nvGrpSpPr>
        <p:cNvPr id="63" name="Shape 63"/>
        <p:cNvGrpSpPr/>
        <p:nvPr/>
      </p:nvGrpSpPr>
      <p:grpSpPr>
        <a:xfrm>
          <a:off x="0" y="0"/>
          <a:ext cx="0" cy="0"/>
          <a:chOff x="0" y="0"/>
          <a:chExt cx="0" cy="0"/>
        </a:xfrm>
      </p:grpSpPr>
      <p:sp>
        <p:nvSpPr>
          <p:cNvPr id="64" name="Google Shape;64;p9"/>
          <p:cNvSpPr txBox="1"/>
          <p:nvPr>
            <p:ph type="title"/>
          </p:nvPr>
        </p:nvSpPr>
        <p:spPr>
          <a:xfrm>
            <a:off x="722313" y="4406900"/>
            <a:ext cx="7772400" cy="1362075"/>
          </a:xfrm>
          <a:prstGeom prst="rect">
            <a:avLst/>
          </a:prstGeom>
          <a:noFill/>
          <a:ln>
            <a:noFill/>
          </a:ln>
        </p:spPr>
        <p:txBody>
          <a:bodyPr anchorCtr="0" anchor="t" bIns="91425" lIns="91425" spcFirstLastPara="1" rIns="91425" wrap="square" tIns="91425">
            <a:noAutofit/>
          </a:bodyPr>
          <a:lstStyle>
            <a:lvl1pPr indent="0" lvl="0"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1pPr>
            <a:lvl2pPr indent="0" lvl="1"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2pPr>
            <a:lvl3pPr indent="0" lvl="2"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3pPr>
            <a:lvl4pPr indent="0" lvl="3"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4pPr>
            <a:lvl5pPr indent="0" lvl="4"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5pPr>
            <a:lvl6pPr indent="0" lvl="5" marL="4572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6pPr>
            <a:lvl7pPr indent="0" lvl="6" marL="9144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7pPr>
            <a:lvl8pPr indent="0" lvl="7" marL="13716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8pPr>
            <a:lvl9pPr indent="0" lvl="8" marL="18288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9pPr>
          </a:lstStyle>
          <a:p/>
        </p:txBody>
      </p:sp>
      <p:sp>
        <p:nvSpPr>
          <p:cNvPr id="65" name="Google Shape;65;p9"/>
          <p:cNvSpPr txBox="1"/>
          <p:nvPr>
            <p:ph idx="1" type="body"/>
          </p:nvPr>
        </p:nvSpPr>
        <p:spPr>
          <a:xfrm>
            <a:off x="722313" y="2906713"/>
            <a:ext cx="7772400" cy="1500187"/>
          </a:xfrm>
          <a:prstGeom prst="rect">
            <a:avLst/>
          </a:prstGeom>
          <a:noFill/>
          <a:ln>
            <a:noFill/>
          </a:ln>
        </p:spPr>
        <p:txBody>
          <a:bodyPr anchorCtr="0" anchor="b" bIns="91425" lIns="91425" spcFirstLastPara="1" rIns="91425" wrap="square" tIns="91425">
            <a:noAutofit/>
          </a:bodyPr>
          <a:lstStyle>
            <a:lvl1pPr indent="-228600" lvl="0" marL="457200" marR="0" rtl="0" algn="l">
              <a:spcBef>
                <a:spcPts val="400"/>
              </a:spcBef>
              <a:spcAft>
                <a:spcPts val="0"/>
              </a:spcAft>
              <a:buClr>
                <a:srgbClr val="888888"/>
              </a:buClr>
              <a:buSzPts val="3200"/>
              <a:buFont typeface="Noto Sans Symbols"/>
              <a:buNone/>
              <a:defRPr b="0" i="0" sz="2000" u="none" cap="none" strike="noStrike">
                <a:solidFill>
                  <a:srgbClr val="888888"/>
                </a:solidFill>
                <a:latin typeface="Calibri"/>
                <a:ea typeface="Calibri"/>
                <a:cs typeface="Calibri"/>
                <a:sym typeface="Calibri"/>
              </a:defRPr>
            </a:lvl1pPr>
            <a:lvl2pPr indent="-228600" lvl="1" marL="914400" marR="0" rtl="0" algn="l">
              <a:spcBef>
                <a:spcPts val="360"/>
              </a:spcBef>
              <a:spcAft>
                <a:spcPts val="0"/>
              </a:spcAft>
              <a:buClr>
                <a:srgbClr val="888888"/>
              </a:buClr>
              <a:buSzPts val="2800"/>
              <a:buFont typeface="Arial"/>
              <a:buNone/>
              <a:defRPr b="0" i="0" sz="1800" u="none" cap="none" strike="noStrike">
                <a:solidFill>
                  <a:srgbClr val="888888"/>
                </a:solidFill>
                <a:latin typeface="Calibri"/>
                <a:ea typeface="Calibri"/>
                <a:cs typeface="Calibri"/>
                <a:sym typeface="Calibri"/>
              </a:defRPr>
            </a:lvl2pPr>
            <a:lvl3pPr indent="-228600" lvl="2" marL="1371600" marR="0" rtl="0" algn="l">
              <a:spcBef>
                <a:spcPts val="320"/>
              </a:spcBef>
              <a:spcAft>
                <a:spcPts val="0"/>
              </a:spcAft>
              <a:buClr>
                <a:srgbClr val="888888"/>
              </a:buClr>
              <a:buSzPts val="2400"/>
              <a:buFont typeface="Arial"/>
              <a:buNone/>
              <a:defRPr b="0" i="0" sz="1600" u="none" cap="none" strike="noStrike">
                <a:solidFill>
                  <a:srgbClr val="888888"/>
                </a:solidFill>
                <a:latin typeface="Calibri"/>
                <a:ea typeface="Calibri"/>
                <a:cs typeface="Calibri"/>
                <a:sym typeface="Calibri"/>
              </a:defRPr>
            </a:lvl3pPr>
            <a:lvl4pPr indent="-228600" lvl="3" marL="1828800" marR="0" rtl="0" algn="l">
              <a:spcBef>
                <a:spcPts val="280"/>
              </a:spcBef>
              <a:spcAft>
                <a:spcPts val="0"/>
              </a:spcAft>
              <a:buClr>
                <a:srgbClr val="888888"/>
              </a:buClr>
              <a:buSzPts val="2000"/>
              <a:buFont typeface="Arial"/>
              <a:buNone/>
              <a:defRPr b="0" i="0" sz="1400" u="none" cap="none" strike="noStrike">
                <a:solidFill>
                  <a:srgbClr val="888888"/>
                </a:solidFill>
                <a:latin typeface="Calibri"/>
                <a:ea typeface="Calibri"/>
                <a:cs typeface="Calibri"/>
                <a:sym typeface="Calibri"/>
              </a:defRPr>
            </a:lvl4pPr>
            <a:lvl5pPr indent="-228600" lvl="4" marL="2286000" marR="0" rtl="0" algn="l">
              <a:spcBef>
                <a:spcPts val="280"/>
              </a:spcBef>
              <a:spcAft>
                <a:spcPts val="0"/>
              </a:spcAft>
              <a:buClr>
                <a:srgbClr val="888888"/>
              </a:buClr>
              <a:buSzPts val="2000"/>
              <a:buFont typeface="Arial"/>
              <a:buNone/>
              <a:defRPr b="0" i="0" sz="1400" u="none" cap="none" strike="noStrike">
                <a:solidFill>
                  <a:srgbClr val="888888"/>
                </a:solidFill>
                <a:latin typeface="Calibri"/>
                <a:ea typeface="Calibri"/>
                <a:cs typeface="Calibri"/>
                <a:sym typeface="Calibri"/>
              </a:defRPr>
            </a:lvl5pPr>
            <a:lvl6pPr indent="-228600" lvl="5" marL="2743200" marR="0" rtl="0" algn="l">
              <a:spcBef>
                <a:spcPts val="280"/>
              </a:spcBef>
              <a:spcAft>
                <a:spcPts val="0"/>
              </a:spcAft>
              <a:buClr>
                <a:srgbClr val="888888"/>
              </a:buClr>
              <a:buSzPts val="2000"/>
              <a:buFont typeface="Arial"/>
              <a:buNone/>
              <a:defRPr b="0" i="0" sz="1400" u="none" cap="none" strike="noStrike">
                <a:solidFill>
                  <a:srgbClr val="888888"/>
                </a:solidFill>
                <a:latin typeface="Calibri"/>
                <a:ea typeface="Calibri"/>
                <a:cs typeface="Calibri"/>
                <a:sym typeface="Calibri"/>
              </a:defRPr>
            </a:lvl6pPr>
            <a:lvl7pPr indent="-228600" lvl="6" marL="3200400" marR="0" rtl="0" algn="l">
              <a:spcBef>
                <a:spcPts val="280"/>
              </a:spcBef>
              <a:spcAft>
                <a:spcPts val="0"/>
              </a:spcAft>
              <a:buClr>
                <a:srgbClr val="888888"/>
              </a:buClr>
              <a:buSzPts val="2000"/>
              <a:buFont typeface="Arial"/>
              <a:buNone/>
              <a:defRPr b="0" i="0" sz="1400" u="none" cap="none" strike="noStrike">
                <a:solidFill>
                  <a:srgbClr val="888888"/>
                </a:solidFill>
                <a:latin typeface="Calibri"/>
                <a:ea typeface="Calibri"/>
                <a:cs typeface="Calibri"/>
                <a:sym typeface="Calibri"/>
              </a:defRPr>
            </a:lvl7pPr>
            <a:lvl8pPr indent="-228600" lvl="7" marL="3657600" marR="0" rtl="0" algn="l">
              <a:spcBef>
                <a:spcPts val="280"/>
              </a:spcBef>
              <a:spcAft>
                <a:spcPts val="0"/>
              </a:spcAft>
              <a:buClr>
                <a:srgbClr val="888888"/>
              </a:buClr>
              <a:buSzPts val="2000"/>
              <a:buFont typeface="Arial"/>
              <a:buNone/>
              <a:defRPr b="0" i="0" sz="1400" u="none" cap="none" strike="noStrike">
                <a:solidFill>
                  <a:srgbClr val="888888"/>
                </a:solidFill>
                <a:latin typeface="Calibri"/>
                <a:ea typeface="Calibri"/>
                <a:cs typeface="Calibri"/>
                <a:sym typeface="Calibri"/>
              </a:defRPr>
            </a:lvl8pPr>
            <a:lvl9pPr indent="-228600" lvl="8" marL="4114800" marR="0" rtl="0" algn="l">
              <a:spcBef>
                <a:spcPts val="280"/>
              </a:spcBef>
              <a:spcAft>
                <a:spcPts val="0"/>
              </a:spcAft>
              <a:buClr>
                <a:srgbClr val="888888"/>
              </a:buClr>
              <a:buSzPts val="2000"/>
              <a:buFont typeface="Arial"/>
              <a:buNone/>
              <a:defRPr b="0" i="0" sz="1400" u="none" cap="none" strike="noStrike">
                <a:solidFill>
                  <a:srgbClr val="888888"/>
                </a:solidFill>
                <a:latin typeface="Calibri"/>
                <a:ea typeface="Calibri"/>
                <a:cs typeface="Calibri"/>
                <a:sym typeface="Calibri"/>
              </a:defRPr>
            </a:lvl9pPr>
          </a:lstStyle>
          <a:p/>
        </p:txBody>
      </p:sp>
      <p:sp>
        <p:nvSpPr>
          <p:cNvPr id="66" name="Google Shape;66;p9"/>
          <p:cNvSpPr txBox="1"/>
          <p:nvPr>
            <p:ph idx="12" type="sldNum"/>
          </p:nvPr>
        </p:nvSpPr>
        <p:spPr>
          <a:xfrm>
            <a:off x="7610475" y="6264275"/>
            <a:ext cx="1076325"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1pPr>
            <a:lvl2pPr indent="0" lvl="1"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2pPr>
            <a:lvl3pPr indent="0" lvl="2"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3pPr>
            <a:lvl4pPr indent="0" lvl="3"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4pPr>
            <a:lvl5pPr indent="0" lvl="4"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5pPr>
            <a:lvl6pPr indent="0" lvl="5"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6pPr>
            <a:lvl7pPr indent="0" lvl="6"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7pPr>
            <a:lvl8pPr indent="0" lvl="7"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8pPr>
            <a:lvl9pPr indent="0" lvl="8"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
        <p:nvSpPr>
          <p:cNvPr id="67" name="Google Shape;67;p9"/>
          <p:cNvSpPr txBox="1"/>
          <p:nvPr>
            <p:ph idx="11" type="ftr"/>
          </p:nvPr>
        </p:nvSpPr>
        <p:spPr>
          <a:xfrm>
            <a:off x="2797175" y="6159500"/>
            <a:ext cx="3549650" cy="306387"/>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SzPts val="1400"/>
              <a:buNone/>
              <a:defRPr b="0" i="0" sz="1200" u="none">
                <a:solidFill>
                  <a:srgbClr val="898989"/>
                </a:solidFill>
                <a:latin typeface="Calibri"/>
                <a:ea typeface="Calibri"/>
                <a:cs typeface="Calibri"/>
                <a:sym typeface="Calibri"/>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68" name="Google Shape;68;p9"/>
          <p:cNvSpPr txBox="1"/>
          <p:nvPr>
            <p:ph idx="10" type="dt"/>
          </p:nvPr>
        </p:nvSpPr>
        <p:spPr>
          <a:xfrm>
            <a:off x="3509962" y="6427787"/>
            <a:ext cx="2133600" cy="268287"/>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SzPts val="1400"/>
              <a:buNone/>
              <a:defRPr b="0" i="0" sz="1200" u="none">
                <a:solidFill>
                  <a:srgbClr val="898989"/>
                </a:solidFill>
                <a:latin typeface="Calibri"/>
                <a:ea typeface="Calibri"/>
                <a:cs typeface="Calibri"/>
                <a:sym typeface="Calibri"/>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77" name="Shape 77"/>
        <p:cNvGrpSpPr/>
        <p:nvPr/>
      </p:nvGrpSpPr>
      <p:grpSpPr>
        <a:xfrm>
          <a:off x="0" y="0"/>
          <a:ext cx="0" cy="0"/>
          <a:chOff x="0" y="0"/>
          <a:chExt cx="0" cy="0"/>
        </a:xfrm>
      </p:grpSpPr>
      <p:sp>
        <p:nvSpPr>
          <p:cNvPr id="78" name="Google Shape;78;p11"/>
          <p:cNvSpPr txBox="1"/>
          <p:nvPr>
            <p:ph type="title"/>
          </p:nvPr>
        </p:nvSpPr>
        <p:spPr>
          <a:xfrm>
            <a:off x="1815352" y="167062"/>
            <a:ext cx="6871447" cy="11430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1pPr>
            <a:lvl2pPr indent="0" lvl="1"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2pPr>
            <a:lvl3pPr indent="0" lvl="2"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3pPr>
            <a:lvl4pPr indent="0" lvl="3"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4pPr>
            <a:lvl5pPr indent="0" lvl="4"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5pPr>
            <a:lvl6pPr indent="0" lvl="5" marL="4572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6pPr>
            <a:lvl7pPr indent="0" lvl="6" marL="9144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7pPr>
            <a:lvl8pPr indent="0" lvl="7" marL="13716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8pPr>
            <a:lvl9pPr indent="0" lvl="8" marL="18288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9pPr>
          </a:lstStyle>
          <a:p/>
        </p:txBody>
      </p:sp>
      <p:sp>
        <p:nvSpPr>
          <p:cNvPr id="79" name="Google Shape;79;p11"/>
          <p:cNvSpPr txBox="1"/>
          <p:nvPr>
            <p:ph idx="1" type="body"/>
          </p:nvPr>
        </p:nvSpPr>
        <p:spPr>
          <a:xfrm>
            <a:off x="457200" y="1600200"/>
            <a:ext cx="4038600" cy="4525963"/>
          </a:xfrm>
          <a:prstGeom prst="rect">
            <a:avLst/>
          </a:prstGeom>
          <a:noFill/>
          <a:ln>
            <a:noFill/>
          </a:ln>
        </p:spPr>
        <p:txBody>
          <a:bodyPr anchorCtr="0" anchor="t" bIns="91425" lIns="91425" spcFirstLastPara="1" rIns="91425" wrap="square" tIns="91425">
            <a:noAutofit/>
          </a:bodyPr>
          <a:lstStyle>
            <a:lvl1pPr indent="-406400" lvl="0" marL="457200" marR="0" rtl="0" algn="l">
              <a:spcBef>
                <a:spcPts val="560"/>
              </a:spcBef>
              <a:spcAft>
                <a:spcPts val="0"/>
              </a:spcAft>
              <a:buClr>
                <a:schemeClr val="dk1"/>
              </a:buClr>
              <a:buSzPts val="2800"/>
              <a:buFont typeface="Noto Sans Symbols"/>
              <a:buChar char="▪"/>
              <a:defRPr b="0" i="0" sz="2800" u="none" cap="none" strike="noStrike">
                <a:solidFill>
                  <a:schemeClr val="dk1"/>
                </a:solidFill>
                <a:latin typeface="Calibri"/>
                <a:ea typeface="Calibri"/>
                <a:cs typeface="Calibri"/>
                <a:sym typeface="Calibri"/>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0" name="Google Shape;80;p11"/>
          <p:cNvSpPr txBox="1"/>
          <p:nvPr>
            <p:ph idx="2" type="body"/>
          </p:nvPr>
        </p:nvSpPr>
        <p:spPr>
          <a:xfrm>
            <a:off x="4648200" y="1600200"/>
            <a:ext cx="4038600" cy="4525963"/>
          </a:xfrm>
          <a:prstGeom prst="rect">
            <a:avLst/>
          </a:prstGeom>
          <a:noFill/>
          <a:ln>
            <a:noFill/>
          </a:ln>
        </p:spPr>
        <p:txBody>
          <a:bodyPr anchorCtr="0" anchor="t" bIns="91425" lIns="91425" spcFirstLastPara="1" rIns="91425" wrap="square" tIns="91425">
            <a:noAutofit/>
          </a:bodyPr>
          <a:lstStyle>
            <a:lvl1pPr indent="-406400" lvl="0" marL="457200" marR="0" rtl="0" algn="l">
              <a:spcBef>
                <a:spcPts val="560"/>
              </a:spcBef>
              <a:spcAft>
                <a:spcPts val="0"/>
              </a:spcAft>
              <a:buClr>
                <a:schemeClr val="dk1"/>
              </a:buClr>
              <a:buSzPts val="2800"/>
              <a:buFont typeface="Noto Sans Symbols"/>
              <a:buChar char="▪"/>
              <a:defRPr b="0" i="0" sz="2800" u="none" cap="none" strike="noStrike">
                <a:solidFill>
                  <a:schemeClr val="dk1"/>
                </a:solidFill>
                <a:latin typeface="Calibri"/>
                <a:ea typeface="Calibri"/>
                <a:cs typeface="Calibri"/>
                <a:sym typeface="Calibri"/>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1" name="Google Shape;81;p11"/>
          <p:cNvSpPr txBox="1"/>
          <p:nvPr>
            <p:ph idx="12" type="sldNum"/>
          </p:nvPr>
        </p:nvSpPr>
        <p:spPr>
          <a:xfrm>
            <a:off x="7812087" y="6264275"/>
            <a:ext cx="874712"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1pPr>
            <a:lvl2pPr indent="0" lvl="1"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2pPr>
            <a:lvl3pPr indent="0" lvl="2"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3pPr>
            <a:lvl4pPr indent="0" lvl="3"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4pPr>
            <a:lvl5pPr indent="0" lvl="4"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5pPr>
            <a:lvl6pPr indent="0" lvl="5"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6pPr>
            <a:lvl7pPr indent="0" lvl="6"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7pPr>
            <a:lvl8pPr indent="0" lvl="7"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8pPr>
            <a:lvl9pPr indent="0" lvl="8"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
        <p:nvSpPr>
          <p:cNvPr id="82" name="Google Shape;82;p11"/>
          <p:cNvSpPr txBox="1"/>
          <p:nvPr>
            <p:ph idx="11" type="ftr"/>
          </p:nvPr>
        </p:nvSpPr>
        <p:spPr>
          <a:xfrm>
            <a:off x="2797175" y="6159500"/>
            <a:ext cx="3549650" cy="306387"/>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SzPts val="1400"/>
              <a:buNone/>
              <a:defRPr b="0" i="0" sz="1200" u="none">
                <a:solidFill>
                  <a:srgbClr val="898989"/>
                </a:solidFill>
                <a:latin typeface="Calibri"/>
                <a:ea typeface="Calibri"/>
                <a:cs typeface="Calibri"/>
                <a:sym typeface="Calibri"/>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83" name="Google Shape;83;p11"/>
          <p:cNvSpPr txBox="1"/>
          <p:nvPr>
            <p:ph idx="10" type="dt"/>
          </p:nvPr>
        </p:nvSpPr>
        <p:spPr>
          <a:xfrm>
            <a:off x="3505200" y="6427787"/>
            <a:ext cx="2133600" cy="268287"/>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SzPts val="1400"/>
              <a:buNone/>
              <a:defRPr b="0" i="0" sz="1200" u="none">
                <a:solidFill>
                  <a:srgbClr val="898989"/>
                </a:solidFill>
                <a:latin typeface="Calibri"/>
                <a:ea typeface="Calibri"/>
                <a:cs typeface="Calibri"/>
                <a:sym typeface="Calibri"/>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92" name="Shape 92"/>
        <p:cNvGrpSpPr/>
        <p:nvPr/>
      </p:nvGrpSpPr>
      <p:grpSpPr>
        <a:xfrm>
          <a:off x="0" y="0"/>
          <a:ext cx="0" cy="0"/>
          <a:chOff x="0" y="0"/>
          <a:chExt cx="0" cy="0"/>
        </a:xfrm>
      </p:grpSpPr>
      <p:sp>
        <p:nvSpPr>
          <p:cNvPr id="93" name="Google Shape;93;p13"/>
          <p:cNvSpPr txBox="1"/>
          <p:nvPr>
            <p:ph type="title"/>
          </p:nvPr>
        </p:nvSpPr>
        <p:spPr>
          <a:xfrm>
            <a:off x="1815352" y="167062"/>
            <a:ext cx="6871447" cy="11430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1pPr>
            <a:lvl2pPr indent="0" lvl="1"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2pPr>
            <a:lvl3pPr indent="0" lvl="2"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3pPr>
            <a:lvl4pPr indent="0" lvl="3"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4pPr>
            <a:lvl5pPr indent="0" lvl="4"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5pPr>
            <a:lvl6pPr indent="0" lvl="5" marL="4572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6pPr>
            <a:lvl7pPr indent="0" lvl="6" marL="9144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7pPr>
            <a:lvl8pPr indent="0" lvl="7" marL="13716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8pPr>
            <a:lvl9pPr indent="0" lvl="8" marL="18288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9pPr>
          </a:lstStyle>
          <a:p/>
        </p:txBody>
      </p:sp>
      <p:sp>
        <p:nvSpPr>
          <p:cNvPr id="94" name="Google Shape;94;p13"/>
          <p:cNvSpPr txBox="1"/>
          <p:nvPr>
            <p:ph idx="1" type="body"/>
          </p:nvPr>
        </p:nvSpPr>
        <p:spPr>
          <a:xfrm>
            <a:off x="457200" y="1535113"/>
            <a:ext cx="4040188" cy="639762"/>
          </a:xfrm>
          <a:prstGeom prst="rect">
            <a:avLst/>
          </a:prstGeom>
          <a:noFill/>
          <a:ln>
            <a:noFill/>
          </a:ln>
        </p:spPr>
        <p:txBody>
          <a:bodyPr anchorCtr="0" anchor="b" bIns="91425" lIns="91425" spcFirstLastPara="1" rIns="91425" wrap="square" tIns="91425">
            <a:noAutofit/>
          </a:bodyPr>
          <a:lstStyle>
            <a:lvl1pPr indent="-228600" lvl="0" marL="457200" marR="0" rtl="0" algn="l">
              <a:spcBef>
                <a:spcPts val="480"/>
              </a:spcBef>
              <a:spcAft>
                <a:spcPts val="0"/>
              </a:spcAft>
              <a:buClr>
                <a:schemeClr val="dk1"/>
              </a:buClr>
              <a:buSzPts val="3200"/>
              <a:buFont typeface="Noto Sans Symbols"/>
              <a:buNone/>
              <a:defRPr b="1" i="0" sz="2400" u="none" cap="none" strike="noStrike">
                <a:solidFill>
                  <a:schemeClr val="dk1"/>
                </a:solidFill>
                <a:latin typeface="Calibri"/>
                <a:ea typeface="Calibri"/>
                <a:cs typeface="Calibri"/>
                <a:sym typeface="Calibri"/>
              </a:defRPr>
            </a:lvl1pPr>
            <a:lvl2pPr indent="-228600" lvl="1" marL="914400" marR="0" rtl="0" algn="l">
              <a:spcBef>
                <a:spcPts val="400"/>
              </a:spcBef>
              <a:spcAft>
                <a:spcPts val="0"/>
              </a:spcAft>
              <a:buClr>
                <a:schemeClr val="dk1"/>
              </a:buClr>
              <a:buSzPts val="2800"/>
              <a:buFont typeface="Arial"/>
              <a:buNone/>
              <a:defRPr b="1" i="0" sz="2000" u="none" cap="none" strike="noStrike">
                <a:solidFill>
                  <a:schemeClr val="dk1"/>
                </a:solidFill>
                <a:latin typeface="Calibri"/>
                <a:ea typeface="Calibri"/>
                <a:cs typeface="Calibri"/>
                <a:sym typeface="Calibri"/>
              </a:defRPr>
            </a:lvl2pPr>
            <a:lvl3pPr indent="-228600" lvl="2" marL="1371600" marR="0" rtl="0" algn="l">
              <a:spcBef>
                <a:spcPts val="360"/>
              </a:spcBef>
              <a:spcAft>
                <a:spcPts val="0"/>
              </a:spcAft>
              <a:buClr>
                <a:schemeClr val="dk1"/>
              </a:buClr>
              <a:buSzPts val="2400"/>
              <a:buFont typeface="Arial"/>
              <a:buNone/>
              <a:defRPr b="1" i="0" sz="1800" u="none" cap="none" strike="noStrike">
                <a:solidFill>
                  <a:schemeClr val="dk1"/>
                </a:solidFill>
                <a:latin typeface="Calibri"/>
                <a:ea typeface="Calibri"/>
                <a:cs typeface="Calibri"/>
                <a:sym typeface="Calibri"/>
              </a:defRPr>
            </a:lvl3pPr>
            <a:lvl4pPr indent="-228600" lvl="3" marL="1828800" marR="0" rtl="0" algn="l">
              <a:spcBef>
                <a:spcPts val="320"/>
              </a:spcBef>
              <a:spcAft>
                <a:spcPts val="0"/>
              </a:spcAft>
              <a:buClr>
                <a:schemeClr val="dk1"/>
              </a:buClr>
              <a:buSzPts val="2000"/>
              <a:buFont typeface="Arial"/>
              <a:buNone/>
              <a:defRPr b="1" i="0" sz="1600" u="none" cap="none" strike="noStrike">
                <a:solidFill>
                  <a:schemeClr val="dk1"/>
                </a:solidFill>
                <a:latin typeface="Calibri"/>
                <a:ea typeface="Calibri"/>
                <a:cs typeface="Calibri"/>
                <a:sym typeface="Calibri"/>
              </a:defRPr>
            </a:lvl4pPr>
            <a:lvl5pPr indent="-228600" lvl="4" marL="2286000" marR="0" rtl="0" algn="l">
              <a:spcBef>
                <a:spcPts val="320"/>
              </a:spcBef>
              <a:spcAft>
                <a:spcPts val="0"/>
              </a:spcAft>
              <a:buClr>
                <a:schemeClr val="dk1"/>
              </a:buClr>
              <a:buSzPts val="2000"/>
              <a:buFont typeface="Arial"/>
              <a:buNone/>
              <a:defRPr b="1" i="0" sz="1600" u="none" cap="none" strike="noStrike">
                <a:solidFill>
                  <a:schemeClr val="dk1"/>
                </a:solidFill>
                <a:latin typeface="Calibri"/>
                <a:ea typeface="Calibri"/>
                <a:cs typeface="Calibri"/>
                <a:sym typeface="Calibri"/>
              </a:defRPr>
            </a:lvl5pPr>
            <a:lvl6pPr indent="-228600" lvl="5" marL="2743200" marR="0" rtl="0" algn="l">
              <a:spcBef>
                <a:spcPts val="320"/>
              </a:spcBef>
              <a:spcAft>
                <a:spcPts val="0"/>
              </a:spcAft>
              <a:buClr>
                <a:schemeClr val="dk1"/>
              </a:buClr>
              <a:buSzPts val="2000"/>
              <a:buFont typeface="Arial"/>
              <a:buNone/>
              <a:defRPr b="1" i="0" sz="1600" u="none" cap="none" strike="noStrike">
                <a:solidFill>
                  <a:schemeClr val="dk1"/>
                </a:solidFill>
                <a:latin typeface="Calibri"/>
                <a:ea typeface="Calibri"/>
                <a:cs typeface="Calibri"/>
                <a:sym typeface="Calibri"/>
              </a:defRPr>
            </a:lvl6pPr>
            <a:lvl7pPr indent="-228600" lvl="6" marL="3200400" marR="0" rtl="0" algn="l">
              <a:spcBef>
                <a:spcPts val="320"/>
              </a:spcBef>
              <a:spcAft>
                <a:spcPts val="0"/>
              </a:spcAft>
              <a:buClr>
                <a:schemeClr val="dk1"/>
              </a:buClr>
              <a:buSzPts val="2000"/>
              <a:buFont typeface="Arial"/>
              <a:buNone/>
              <a:defRPr b="1" i="0" sz="1600" u="none" cap="none" strike="noStrike">
                <a:solidFill>
                  <a:schemeClr val="dk1"/>
                </a:solidFill>
                <a:latin typeface="Calibri"/>
                <a:ea typeface="Calibri"/>
                <a:cs typeface="Calibri"/>
                <a:sym typeface="Calibri"/>
              </a:defRPr>
            </a:lvl7pPr>
            <a:lvl8pPr indent="-228600" lvl="7" marL="3657600" marR="0" rtl="0" algn="l">
              <a:spcBef>
                <a:spcPts val="320"/>
              </a:spcBef>
              <a:spcAft>
                <a:spcPts val="0"/>
              </a:spcAft>
              <a:buClr>
                <a:schemeClr val="dk1"/>
              </a:buClr>
              <a:buSzPts val="2000"/>
              <a:buFont typeface="Arial"/>
              <a:buNone/>
              <a:defRPr b="1" i="0" sz="1600" u="none" cap="none" strike="noStrike">
                <a:solidFill>
                  <a:schemeClr val="dk1"/>
                </a:solidFill>
                <a:latin typeface="Calibri"/>
                <a:ea typeface="Calibri"/>
                <a:cs typeface="Calibri"/>
                <a:sym typeface="Calibri"/>
              </a:defRPr>
            </a:lvl8pPr>
            <a:lvl9pPr indent="-228600" lvl="8" marL="4114800" marR="0" rtl="0" algn="l">
              <a:spcBef>
                <a:spcPts val="320"/>
              </a:spcBef>
              <a:spcAft>
                <a:spcPts val="0"/>
              </a:spcAft>
              <a:buClr>
                <a:schemeClr val="dk1"/>
              </a:buClr>
              <a:buSzPts val="2000"/>
              <a:buFont typeface="Arial"/>
              <a:buNone/>
              <a:defRPr b="1" i="0" sz="1600" u="none" cap="none" strike="noStrike">
                <a:solidFill>
                  <a:schemeClr val="dk1"/>
                </a:solidFill>
                <a:latin typeface="Calibri"/>
                <a:ea typeface="Calibri"/>
                <a:cs typeface="Calibri"/>
                <a:sym typeface="Calibri"/>
              </a:defRPr>
            </a:lvl9pPr>
          </a:lstStyle>
          <a:p/>
        </p:txBody>
      </p:sp>
      <p:sp>
        <p:nvSpPr>
          <p:cNvPr id="95" name="Google Shape;95;p13"/>
          <p:cNvSpPr txBox="1"/>
          <p:nvPr>
            <p:ph idx="2" type="body"/>
          </p:nvPr>
        </p:nvSpPr>
        <p:spPr>
          <a:xfrm>
            <a:off x="457200" y="2174875"/>
            <a:ext cx="4040188" cy="3951288"/>
          </a:xfrm>
          <a:prstGeom prst="rect">
            <a:avLst/>
          </a:prstGeom>
          <a:noFill/>
          <a:ln>
            <a:noFill/>
          </a:ln>
        </p:spPr>
        <p:txBody>
          <a:bodyPr anchorCtr="0" anchor="t" bIns="91425" lIns="91425" spcFirstLastPara="1" rIns="91425" wrap="square" tIns="91425">
            <a:noAutofit/>
          </a:bodyPr>
          <a:lstStyle>
            <a:lvl1pPr indent="-381000" lvl="0" marL="457200" marR="0" rtl="0" algn="l">
              <a:spcBef>
                <a:spcPts val="480"/>
              </a:spcBef>
              <a:spcAft>
                <a:spcPts val="0"/>
              </a:spcAft>
              <a:buClr>
                <a:schemeClr val="dk1"/>
              </a:buClr>
              <a:buSzPts val="2400"/>
              <a:buFont typeface="Noto Sans Symbols"/>
              <a:buChar char="▪"/>
              <a:defRPr b="0" i="0" sz="2400" u="none" cap="none" strike="noStrike">
                <a:solidFill>
                  <a:schemeClr val="dk1"/>
                </a:solidFill>
                <a:latin typeface="Calibri"/>
                <a:ea typeface="Calibri"/>
                <a:cs typeface="Calibri"/>
                <a:sym typeface="Calibri"/>
              </a:defRPr>
            </a:lvl1pPr>
            <a:lvl2pPr indent="-355600" lvl="1" marL="914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2pPr>
            <a:lvl3pPr indent="-342900" lvl="2" marL="13716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3pPr>
            <a:lvl4pPr indent="-330200" lvl="3" marL="18288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4pPr>
            <a:lvl5pPr indent="-330200" lvl="4" marL="22860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5pPr>
            <a:lvl6pPr indent="-330200" lvl="5" marL="27432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6pPr>
            <a:lvl7pPr indent="-330200" lvl="6" marL="32004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7pPr>
            <a:lvl8pPr indent="-330200" lvl="7" marL="36576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8pPr>
            <a:lvl9pPr indent="-330200" lvl="8" marL="41148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9pPr>
          </a:lstStyle>
          <a:p/>
        </p:txBody>
      </p:sp>
      <p:sp>
        <p:nvSpPr>
          <p:cNvPr id="96" name="Google Shape;96;p13"/>
          <p:cNvSpPr txBox="1"/>
          <p:nvPr>
            <p:ph idx="3" type="body"/>
          </p:nvPr>
        </p:nvSpPr>
        <p:spPr>
          <a:xfrm>
            <a:off x="4645025" y="1535113"/>
            <a:ext cx="4041775" cy="639762"/>
          </a:xfrm>
          <a:prstGeom prst="rect">
            <a:avLst/>
          </a:prstGeom>
          <a:noFill/>
          <a:ln>
            <a:noFill/>
          </a:ln>
        </p:spPr>
        <p:txBody>
          <a:bodyPr anchorCtr="0" anchor="b" bIns="91425" lIns="91425" spcFirstLastPara="1" rIns="91425" wrap="square" tIns="91425">
            <a:noAutofit/>
          </a:bodyPr>
          <a:lstStyle>
            <a:lvl1pPr indent="-228600" lvl="0" marL="457200" marR="0" rtl="0" algn="l">
              <a:spcBef>
                <a:spcPts val="480"/>
              </a:spcBef>
              <a:spcAft>
                <a:spcPts val="0"/>
              </a:spcAft>
              <a:buClr>
                <a:schemeClr val="dk1"/>
              </a:buClr>
              <a:buSzPts val="3200"/>
              <a:buFont typeface="Noto Sans Symbols"/>
              <a:buNone/>
              <a:defRPr b="1" i="0" sz="2400" u="none" cap="none" strike="noStrike">
                <a:solidFill>
                  <a:schemeClr val="dk1"/>
                </a:solidFill>
                <a:latin typeface="Calibri"/>
                <a:ea typeface="Calibri"/>
                <a:cs typeface="Calibri"/>
                <a:sym typeface="Calibri"/>
              </a:defRPr>
            </a:lvl1pPr>
            <a:lvl2pPr indent="-228600" lvl="1" marL="914400" marR="0" rtl="0" algn="l">
              <a:spcBef>
                <a:spcPts val="400"/>
              </a:spcBef>
              <a:spcAft>
                <a:spcPts val="0"/>
              </a:spcAft>
              <a:buClr>
                <a:schemeClr val="dk1"/>
              </a:buClr>
              <a:buSzPts val="2800"/>
              <a:buFont typeface="Arial"/>
              <a:buNone/>
              <a:defRPr b="1" i="0" sz="2000" u="none" cap="none" strike="noStrike">
                <a:solidFill>
                  <a:schemeClr val="dk1"/>
                </a:solidFill>
                <a:latin typeface="Calibri"/>
                <a:ea typeface="Calibri"/>
                <a:cs typeface="Calibri"/>
                <a:sym typeface="Calibri"/>
              </a:defRPr>
            </a:lvl2pPr>
            <a:lvl3pPr indent="-228600" lvl="2" marL="1371600" marR="0" rtl="0" algn="l">
              <a:spcBef>
                <a:spcPts val="360"/>
              </a:spcBef>
              <a:spcAft>
                <a:spcPts val="0"/>
              </a:spcAft>
              <a:buClr>
                <a:schemeClr val="dk1"/>
              </a:buClr>
              <a:buSzPts val="2400"/>
              <a:buFont typeface="Arial"/>
              <a:buNone/>
              <a:defRPr b="1" i="0" sz="1800" u="none" cap="none" strike="noStrike">
                <a:solidFill>
                  <a:schemeClr val="dk1"/>
                </a:solidFill>
                <a:latin typeface="Calibri"/>
                <a:ea typeface="Calibri"/>
                <a:cs typeface="Calibri"/>
                <a:sym typeface="Calibri"/>
              </a:defRPr>
            </a:lvl3pPr>
            <a:lvl4pPr indent="-228600" lvl="3" marL="1828800" marR="0" rtl="0" algn="l">
              <a:spcBef>
                <a:spcPts val="320"/>
              </a:spcBef>
              <a:spcAft>
                <a:spcPts val="0"/>
              </a:spcAft>
              <a:buClr>
                <a:schemeClr val="dk1"/>
              </a:buClr>
              <a:buSzPts val="2000"/>
              <a:buFont typeface="Arial"/>
              <a:buNone/>
              <a:defRPr b="1" i="0" sz="1600" u="none" cap="none" strike="noStrike">
                <a:solidFill>
                  <a:schemeClr val="dk1"/>
                </a:solidFill>
                <a:latin typeface="Calibri"/>
                <a:ea typeface="Calibri"/>
                <a:cs typeface="Calibri"/>
                <a:sym typeface="Calibri"/>
              </a:defRPr>
            </a:lvl4pPr>
            <a:lvl5pPr indent="-228600" lvl="4" marL="2286000" marR="0" rtl="0" algn="l">
              <a:spcBef>
                <a:spcPts val="320"/>
              </a:spcBef>
              <a:spcAft>
                <a:spcPts val="0"/>
              </a:spcAft>
              <a:buClr>
                <a:schemeClr val="dk1"/>
              </a:buClr>
              <a:buSzPts val="2000"/>
              <a:buFont typeface="Arial"/>
              <a:buNone/>
              <a:defRPr b="1" i="0" sz="1600" u="none" cap="none" strike="noStrike">
                <a:solidFill>
                  <a:schemeClr val="dk1"/>
                </a:solidFill>
                <a:latin typeface="Calibri"/>
                <a:ea typeface="Calibri"/>
                <a:cs typeface="Calibri"/>
                <a:sym typeface="Calibri"/>
              </a:defRPr>
            </a:lvl5pPr>
            <a:lvl6pPr indent="-228600" lvl="5" marL="2743200" marR="0" rtl="0" algn="l">
              <a:spcBef>
                <a:spcPts val="320"/>
              </a:spcBef>
              <a:spcAft>
                <a:spcPts val="0"/>
              </a:spcAft>
              <a:buClr>
                <a:schemeClr val="dk1"/>
              </a:buClr>
              <a:buSzPts val="2000"/>
              <a:buFont typeface="Arial"/>
              <a:buNone/>
              <a:defRPr b="1" i="0" sz="1600" u="none" cap="none" strike="noStrike">
                <a:solidFill>
                  <a:schemeClr val="dk1"/>
                </a:solidFill>
                <a:latin typeface="Calibri"/>
                <a:ea typeface="Calibri"/>
                <a:cs typeface="Calibri"/>
                <a:sym typeface="Calibri"/>
              </a:defRPr>
            </a:lvl6pPr>
            <a:lvl7pPr indent="-228600" lvl="6" marL="3200400" marR="0" rtl="0" algn="l">
              <a:spcBef>
                <a:spcPts val="320"/>
              </a:spcBef>
              <a:spcAft>
                <a:spcPts val="0"/>
              </a:spcAft>
              <a:buClr>
                <a:schemeClr val="dk1"/>
              </a:buClr>
              <a:buSzPts val="2000"/>
              <a:buFont typeface="Arial"/>
              <a:buNone/>
              <a:defRPr b="1" i="0" sz="1600" u="none" cap="none" strike="noStrike">
                <a:solidFill>
                  <a:schemeClr val="dk1"/>
                </a:solidFill>
                <a:latin typeface="Calibri"/>
                <a:ea typeface="Calibri"/>
                <a:cs typeface="Calibri"/>
                <a:sym typeface="Calibri"/>
              </a:defRPr>
            </a:lvl7pPr>
            <a:lvl8pPr indent="-228600" lvl="7" marL="3657600" marR="0" rtl="0" algn="l">
              <a:spcBef>
                <a:spcPts val="320"/>
              </a:spcBef>
              <a:spcAft>
                <a:spcPts val="0"/>
              </a:spcAft>
              <a:buClr>
                <a:schemeClr val="dk1"/>
              </a:buClr>
              <a:buSzPts val="2000"/>
              <a:buFont typeface="Arial"/>
              <a:buNone/>
              <a:defRPr b="1" i="0" sz="1600" u="none" cap="none" strike="noStrike">
                <a:solidFill>
                  <a:schemeClr val="dk1"/>
                </a:solidFill>
                <a:latin typeface="Calibri"/>
                <a:ea typeface="Calibri"/>
                <a:cs typeface="Calibri"/>
                <a:sym typeface="Calibri"/>
              </a:defRPr>
            </a:lvl8pPr>
            <a:lvl9pPr indent="-228600" lvl="8" marL="4114800" marR="0" rtl="0" algn="l">
              <a:spcBef>
                <a:spcPts val="320"/>
              </a:spcBef>
              <a:spcAft>
                <a:spcPts val="0"/>
              </a:spcAft>
              <a:buClr>
                <a:schemeClr val="dk1"/>
              </a:buClr>
              <a:buSzPts val="2000"/>
              <a:buFont typeface="Arial"/>
              <a:buNone/>
              <a:defRPr b="1" i="0" sz="1600" u="none" cap="none" strike="noStrike">
                <a:solidFill>
                  <a:schemeClr val="dk1"/>
                </a:solidFill>
                <a:latin typeface="Calibri"/>
                <a:ea typeface="Calibri"/>
                <a:cs typeface="Calibri"/>
                <a:sym typeface="Calibri"/>
              </a:defRPr>
            </a:lvl9pPr>
          </a:lstStyle>
          <a:p/>
        </p:txBody>
      </p:sp>
      <p:sp>
        <p:nvSpPr>
          <p:cNvPr id="97" name="Google Shape;97;p13"/>
          <p:cNvSpPr txBox="1"/>
          <p:nvPr>
            <p:ph idx="4" type="body"/>
          </p:nvPr>
        </p:nvSpPr>
        <p:spPr>
          <a:xfrm>
            <a:off x="4645025" y="2174875"/>
            <a:ext cx="4041775" cy="3951288"/>
          </a:xfrm>
          <a:prstGeom prst="rect">
            <a:avLst/>
          </a:prstGeom>
          <a:noFill/>
          <a:ln>
            <a:noFill/>
          </a:ln>
        </p:spPr>
        <p:txBody>
          <a:bodyPr anchorCtr="0" anchor="t" bIns="91425" lIns="91425" spcFirstLastPara="1" rIns="91425" wrap="square" tIns="91425">
            <a:noAutofit/>
          </a:bodyPr>
          <a:lstStyle>
            <a:lvl1pPr indent="-381000" lvl="0" marL="457200" marR="0" rtl="0" algn="l">
              <a:spcBef>
                <a:spcPts val="480"/>
              </a:spcBef>
              <a:spcAft>
                <a:spcPts val="0"/>
              </a:spcAft>
              <a:buClr>
                <a:schemeClr val="dk1"/>
              </a:buClr>
              <a:buSzPts val="2400"/>
              <a:buFont typeface="Noto Sans Symbols"/>
              <a:buChar char="▪"/>
              <a:defRPr b="0" i="0" sz="2400" u="none" cap="none" strike="noStrike">
                <a:solidFill>
                  <a:schemeClr val="dk1"/>
                </a:solidFill>
                <a:latin typeface="Calibri"/>
                <a:ea typeface="Calibri"/>
                <a:cs typeface="Calibri"/>
                <a:sym typeface="Calibri"/>
              </a:defRPr>
            </a:lvl1pPr>
            <a:lvl2pPr indent="-355600" lvl="1" marL="914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2pPr>
            <a:lvl3pPr indent="-342900" lvl="2" marL="13716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3pPr>
            <a:lvl4pPr indent="-330200" lvl="3" marL="18288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4pPr>
            <a:lvl5pPr indent="-330200" lvl="4" marL="22860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5pPr>
            <a:lvl6pPr indent="-330200" lvl="5" marL="27432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6pPr>
            <a:lvl7pPr indent="-330200" lvl="6" marL="32004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7pPr>
            <a:lvl8pPr indent="-330200" lvl="7" marL="36576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8pPr>
            <a:lvl9pPr indent="-330200" lvl="8" marL="41148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9pPr>
          </a:lstStyle>
          <a:p/>
        </p:txBody>
      </p:sp>
      <p:sp>
        <p:nvSpPr>
          <p:cNvPr id="98" name="Google Shape;98;p13"/>
          <p:cNvSpPr txBox="1"/>
          <p:nvPr>
            <p:ph idx="12" type="sldNum"/>
          </p:nvPr>
        </p:nvSpPr>
        <p:spPr>
          <a:xfrm>
            <a:off x="7853362" y="6264275"/>
            <a:ext cx="833437"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1pPr>
            <a:lvl2pPr indent="0" lvl="1"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2pPr>
            <a:lvl3pPr indent="0" lvl="2"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3pPr>
            <a:lvl4pPr indent="0" lvl="3"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4pPr>
            <a:lvl5pPr indent="0" lvl="4"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5pPr>
            <a:lvl6pPr indent="0" lvl="5"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6pPr>
            <a:lvl7pPr indent="0" lvl="6"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7pPr>
            <a:lvl8pPr indent="0" lvl="7"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8pPr>
            <a:lvl9pPr indent="0" lvl="8"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
        <p:nvSpPr>
          <p:cNvPr id="99" name="Google Shape;99;p13"/>
          <p:cNvSpPr txBox="1"/>
          <p:nvPr>
            <p:ph idx="11" type="ftr"/>
          </p:nvPr>
        </p:nvSpPr>
        <p:spPr>
          <a:xfrm>
            <a:off x="2797175" y="6159500"/>
            <a:ext cx="3549650" cy="306387"/>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SzPts val="1400"/>
              <a:buNone/>
              <a:defRPr b="0" i="0" sz="1200" u="none">
                <a:solidFill>
                  <a:srgbClr val="898989"/>
                </a:solidFill>
                <a:latin typeface="Calibri"/>
                <a:ea typeface="Calibri"/>
                <a:cs typeface="Calibri"/>
                <a:sym typeface="Calibri"/>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00" name="Google Shape;100;p13"/>
          <p:cNvSpPr txBox="1"/>
          <p:nvPr>
            <p:ph idx="10" type="dt"/>
          </p:nvPr>
        </p:nvSpPr>
        <p:spPr>
          <a:xfrm>
            <a:off x="3505200" y="6427787"/>
            <a:ext cx="2133600" cy="268287"/>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SzPts val="1400"/>
              <a:buNone/>
              <a:defRPr b="0" i="0" sz="1200" u="none">
                <a:solidFill>
                  <a:srgbClr val="898989"/>
                </a:solidFill>
                <a:latin typeface="Calibri"/>
                <a:ea typeface="Calibri"/>
                <a:cs typeface="Calibri"/>
                <a:sym typeface="Calibri"/>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09" name="Shape 109"/>
        <p:cNvGrpSpPr/>
        <p:nvPr/>
      </p:nvGrpSpPr>
      <p:grpSpPr>
        <a:xfrm>
          <a:off x="0" y="0"/>
          <a:ext cx="0" cy="0"/>
          <a:chOff x="0" y="0"/>
          <a:chExt cx="0" cy="0"/>
        </a:xfrm>
      </p:grpSpPr>
      <p:sp>
        <p:nvSpPr>
          <p:cNvPr id="110" name="Google Shape;110;p15"/>
          <p:cNvSpPr txBox="1"/>
          <p:nvPr>
            <p:ph type="title"/>
          </p:nvPr>
        </p:nvSpPr>
        <p:spPr>
          <a:xfrm>
            <a:off x="1815352" y="167062"/>
            <a:ext cx="6871447" cy="11430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1pPr>
            <a:lvl2pPr indent="0" lvl="1"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2pPr>
            <a:lvl3pPr indent="0" lvl="2"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3pPr>
            <a:lvl4pPr indent="0" lvl="3"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4pPr>
            <a:lvl5pPr indent="0" lvl="4"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5pPr>
            <a:lvl6pPr indent="0" lvl="5" marL="4572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6pPr>
            <a:lvl7pPr indent="0" lvl="6" marL="9144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7pPr>
            <a:lvl8pPr indent="0" lvl="7" marL="13716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8pPr>
            <a:lvl9pPr indent="0" lvl="8" marL="18288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9pPr>
          </a:lstStyle>
          <a:p/>
        </p:txBody>
      </p:sp>
      <p:sp>
        <p:nvSpPr>
          <p:cNvPr id="111" name="Google Shape;111;p15"/>
          <p:cNvSpPr txBox="1"/>
          <p:nvPr>
            <p:ph idx="12" type="sldNum"/>
          </p:nvPr>
        </p:nvSpPr>
        <p:spPr>
          <a:xfrm>
            <a:off x="7408862" y="6264275"/>
            <a:ext cx="1277937"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1pPr>
            <a:lvl2pPr indent="0" lvl="1"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2pPr>
            <a:lvl3pPr indent="0" lvl="2"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3pPr>
            <a:lvl4pPr indent="0" lvl="3"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4pPr>
            <a:lvl5pPr indent="0" lvl="4"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5pPr>
            <a:lvl6pPr indent="0" lvl="5"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6pPr>
            <a:lvl7pPr indent="0" lvl="6"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7pPr>
            <a:lvl8pPr indent="0" lvl="7"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8pPr>
            <a:lvl9pPr indent="0" lvl="8"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
        <p:nvSpPr>
          <p:cNvPr id="112" name="Google Shape;112;p15"/>
          <p:cNvSpPr txBox="1"/>
          <p:nvPr>
            <p:ph idx="11" type="ftr"/>
          </p:nvPr>
        </p:nvSpPr>
        <p:spPr>
          <a:xfrm>
            <a:off x="2797175" y="6159500"/>
            <a:ext cx="3549650" cy="306387"/>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SzPts val="1400"/>
              <a:buNone/>
              <a:defRPr b="0" i="0" sz="1200" u="none">
                <a:solidFill>
                  <a:srgbClr val="898989"/>
                </a:solidFill>
                <a:latin typeface="Calibri"/>
                <a:ea typeface="Calibri"/>
                <a:cs typeface="Calibri"/>
                <a:sym typeface="Calibri"/>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13" name="Google Shape;113;p15"/>
          <p:cNvSpPr txBox="1"/>
          <p:nvPr>
            <p:ph idx="10" type="dt"/>
          </p:nvPr>
        </p:nvSpPr>
        <p:spPr>
          <a:xfrm>
            <a:off x="3505200" y="6427787"/>
            <a:ext cx="2133600" cy="268287"/>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SzPts val="1400"/>
              <a:buNone/>
              <a:defRPr b="0" i="0" sz="1200" u="none">
                <a:solidFill>
                  <a:srgbClr val="898989"/>
                </a:solidFill>
                <a:latin typeface="Calibri"/>
                <a:ea typeface="Calibri"/>
                <a:cs typeface="Calibri"/>
                <a:sym typeface="Calibri"/>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2" name="Shape 122"/>
        <p:cNvGrpSpPr/>
        <p:nvPr/>
      </p:nvGrpSpPr>
      <p:grpSpPr>
        <a:xfrm>
          <a:off x="0" y="0"/>
          <a:ext cx="0" cy="0"/>
          <a:chOff x="0" y="0"/>
          <a:chExt cx="0" cy="0"/>
        </a:xfrm>
      </p:grpSpPr>
      <p:sp>
        <p:nvSpPr>
          <p:cNvPr id="123" name="Google Shape;123;p17"/>
          <p:cNvSpPr txBox="1"/>
          <p:nvPr>
            <p:ph idx="12" type="sldNum"/>
          </p:nvPr>
        </p:nvSpPr>
        <p:spPr>
          <a:xfrm>
            <a:off x="7745412" y="6264275"/>
            <a:ext cx="941387"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1pPr>
            <a:lvl2pPr indent="0" lvl="1"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2pPr>
            <a:lvl3pPr indent="0" lvl="2"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3pPr>
            <a:lvl4pPr indent="0" lvl="3"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4pPr>
            <a:lvl5pPr indent="0" lvl="4"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5pPr>
            <a:lvl6pPr indent="0" lvl="5"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6pPr>
            <a:lvl7pPr indent="0" lvl="6"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7pPr>
            <a:lvl8pPr indent="0" lvl="7"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8pPr>
            <a:lvl9pPr indent="0" lvl="8"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
        <p:nvSpPr>
          <p:cNvPr id="124" name="Google Shape;124;p17"/>
          <p:cNvSpPr txBox="1"/>
          <p:nvPr>
            <p:ph idx="11" type="ftr"/>
          </p:nvPr>
        </p:nvSpPr>
        <p:spPr>
          <a:xfrm>
            <a:off x="2797175" y="6159500"/>
            <a:ext cx="3549650" cy="306387"/>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SzPts val="1400"/>
              <a:buNone/>
              <a:defRPr b="0" i="0" sz="1200" u="none">
                <a:solidFill>
                  <a:srgbClr val="898989"/>
                </a:solidFill>
                <a:latin typeface="Calibri"/>
                <a:ea typeface="Calibri"/>
                <a:cs typeface="Calibri"/>
                <a:sym typeface="Calibri"/>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25" name="Google Shape;125;p17"/>
          <p:cNvSpPr txBox="1"/>
          <p:nvPr>
            <p:ph idx="10" type="dt"/>
          </p:nvPr>
        </p:nvSpPr>
        <p:spPr>
          <a:xfrm>
            <a:off x="3509962" y="6427787"/>
            <a:ext cx="2133600" cy="268287"/>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SzPts val="1400"/>
              <a:buNone/>
              <a:defRPr b="0" i="0" sz="1200" u="none">
                <a:solidFill>
                  <a:srgbClr val="898989"/>
                </a:solidFill>
                <a:latin typeface="Calibri"/>
                <a:ea typeface="Calibri"/>
                <a:cs typeface="Calibri"/>
                <a:sym typeface="Calibri"/>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134" name="Shape 134"/>
        <p:cNvGrpSpPr/>
        <p:nvPr/>
      </p:nvGrpSpPr>
      <p:grpSpPr>
        <a:xfrm>
          <a:off x="0" y="0"/>
          <a:ext cx="0" cy="0"/>
          <a:chOff x="0" y="0"/>
          <a:chExt cx="0" cy="0"/>
        </a:xfrm>
      </p:grpSpPr>
      <p:sp>
        <p:nvSpPr>
          <p:cNvPr id="135" name="Google Shape;135;p19"/>
          <p:cNvSpPr txBox="1"/>
          <p:nvPr>
            <p:ph type="title"/>
          </p:nvPr>
        </p:nvSpPr>
        <p:spPr>
          <a:xfrm>
            <a:off x="457200" y="273050"/>
            <a:ext cx="3008313" cy="1162050"/>
          </a:xfrm>
          <a:prstGeom prst="rect">
            <a:avLst/>
          </a:prstGeom>
          <a:noFill/>
          <a:ln>
            <a:noFill/>
          </a:ln>
        </p:spPr>
        <p:txBody>
          <a:bodyPr anchorCtr="0" anchor="b" bIns="91425" lIns="91425" spcFirstLastPara="1" rIns="91425" wrap="square" tIns="91425">
            <a:noAutofit/>
          </a:bodyPr>
          <a:lstStyle>
            <a:lvl1pPr indent="0" lvl="0" marL="0" marR="0" rtl="0" algn="l">
              <a:spcBef>
                <a:spcPts val="0"/>
              </a:spcBef>
              <a:spcAft>
                <a:spcPts val="0"/>
              </a:spcAft>
              <a:buSzPts val="1400"/>
              <a:buNone/>
              <a:defRPr b="1" i="0" sz="2000" u="none" cap="none" strike="noStrike">
                <a:solidFill>
                  <a:srgbClr val="1E3568"/>
                </a:solidFill>
                <a:latin typeface="Calibri"/>
                <a:ea typeface="Calibri"/>
                <a:cs typeface="Calibri"/>
                <a:sym typeface="Calibri"/>
              </a:defRPr>
            </a:lvl1pPr>
            <a:lvl2pPr indent="0" lvl="1"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2pPr>
            <a:lvl3pPr indent="0" lvl="2"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3pPr>
            <a:lvl4pPr indent="0" lvl="3"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4pPr>
            <a:lvl5pPr indent="0" lvl="4"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5pPr>
            <a:lvl6pPr indent="0" lvl="5" marL="4572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6pPr>
            <a:lvl7pPr indent="0" lvl="6" marL="9144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7pPr>
            <a:lvl8pPr indent="0" lvl="7" marL="13716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8pPr>
            <a:lvl9pPr indent="0" lvl="8" marL="18288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9pPr>
          </a:lstStyle>
          <a:p/>
        </p:txBody>
      </p:sp>
      <p:sp>
        <p:nvSpPr>
          <p:cNvPr id="136" name="Google Shape;136;p19"/>
          <p:cNvSpPr txBox="1"/>
          <p:nvPr>
            <p:ph idx="1" type="body"/>
          </p:nvPr>
        </p:nvSpPr>
        <p:spPr>
          <a:xfrm>
            <a:off x="3575050" y="273050"/>
            <a:ext cx="5111750" cy="5853113"/>
          </a:xfrm>
          <a:prstGeom prst="rect">
            <a:avLst/>
          </a:prstGeom>
          <a:noFill/>
          <a:ln>
            <a:noFill/>
          </a:ln>
        </p:spPr>
        <p:txBody>
          <a:bodyPr anchorCtr="0" anchor="t" bIns="91425" lIns="91425" spcFirstLastPara="1" rIns="91425" wrap="square" tIns="91425">
            <a:noAutofit/>
          </a:bodyPr>
          <a:lstStyle>
            <a:lvl1pPr indent="-431800" lvl="0" marL="457200" marR="0" rtl="0" algn="l">
              <a:spcBef>
                <a:spcPts val="640"/>
              </a:spcBef>
              <a:spcAft>
                <a:spcPts val="0"/>
              </a:spcAft>
              <a:buClr>
                <a:schemeClr val="dk1"/>
              </a:buClr>
              <a:buSzPts val="3200"/>
              <a:buFont typeface="Noto Sans Symbols"/>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37" name="Google Shape;137;p19"/>
          <p:cNvSpPr txBox="1"/>
          <p:nvPr>
            <p:ph idx="2" type="body"/>
          </p:nvPr>
        </p:nvSpPr>
        <p:spPr>
          <a:xfrm>
            <a:off x="457200" y="1435100"/>
            <a:ext cx="3008313" cy="4691063"/>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280"/>
              </a:spcBef>
              <a:spcAft>
                <a:spcPts val="0"/>
              </a:spcAft>
              <a:buClr>
                <a:schemeClr val="dk1"/>
              </a:buClr>
              <a:buSzPts val="3200"/>
              <a:buFont typeface="Noto Sans Symbols"/>
              <a:buNone/>
              <a:defRPr b="0" i="0" sz="1400" u="none" cap="none" strike="noStrike">
                <a:solidFill>
                  <a:schemeClr val="dk1"/>
                </a:solidFill>
                <a:latin typeface="Calibri"/>
                <a:ea typeface="Calibri"/>
                <a:cs typeface="Calibri"/>
                <a:sym typeface="Calibri"/>
              </a:defRPr>
            </a:lvl1pPr>
            <a:lvl2pPr indent="-228600" lvl="1" marL="914400" marR="0" rtl="0" algn="l">
              <a:spcBef>
                <a:spcPts val="240"/>
              </a:spcBef>
              <a:spcAft>
                <a:spcPts val="0"/>
              </a:spcAft>
              <a:buClr>
                <a:schemeClr val="dk1"/>
              </a:buClr>
              <a:buSzPts val="28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spcBef>
                <a:spcPts val="200"/>
              </a:spcBef>
              <a:spcAft>
                <a:spcPts val="0"/>
              </a:spcAft>
              <a:buClr>
                <a:schemeClr val="dk1"/>
              </a:buClr>
              <a:buSzPts val="2400"/>
              <a:buFont typeface="Arial"/>
              <a:buNone/>
              <a:defRPr b="0" i="0" sz="1000" u="none" cap="none" strike="noStrike">
                <a:solidFill>
                  <a:schemeClr val="dk1"/>
                </a:solidFill>
                <a:latin typeface="Calibri"/>
                <a:ea typeface="Calibri"/>
                <a:cs typeface="Calibri"/>
                <a:sym typeface="Calibri"/>
              </a:defRPr>
            </a:lvl3pPr>
            <a:lvl4pPr indent="-228600" lvl="3" marL="1828800" marR="0" rtl="0" algn="l">
              <a:spcBef>
                <a:spcPts val="180"/>
              </a:spcBef>
              <a:spcAft>
                <a:spcPts val="0"/>
              </a:spcAft>
              <a:buClr>
                <a:schemeClr val="dk1"/>
              </a:buClr>
              <a:buSzPts val="2000"/>
              <a:buFont typeface="Arial"/>
              <a:buNone/>
              <a:defRPr b="0" i="0" sz="900" u="none" cap="none" strike="noStrike">
                <a:solidFill>
                  <a:schemeClr val="dk1"/>
                </a:solidFill>
                <a:latin typeface="Calibri"/>
                <a:ea typeface="Calibri"/>
                <a:cs typeface="Calibri"/>
                <a:sym typeface="Calibri"/>
              </a:defRPr>
            </a:lvl4pPr>
            <a:lvl5pPr indent="-228600" lvl="4" marL="2286000" marR="0" rtl="0" algn="l">
              <a:spcBef>
                <a:spcPts val="180"/>
              </a:spcBef>
              <a:spcAft>
                <a:spcPts val="0"/>
              </a:spcAft>
              <a:buClr>
                <a:schemeClr val="dk1"/>
              </a:buClr>
              <a:buSzPts val="2000"/>
              <a:buFont typeface="Arial"/>
              <a:buNone/>
              <a:defRPr b="0" i="0" sz="900" u="none" cap="none" strike="noStrike">
                <a:solidFill>
                  <a:schemeClr val="dk1"/>
                </a:solidFill>
                <a:latin typeface="Calibri"/>
                <a:ea typeface="Calibri"/>
                <a:cs typeface="Calibri"/>
                <a:sym typeface="Calibri"/>
              </a:defRPr>
            </a:lvl5pPr>
            <a:lvl6pPr indent="-228600" lvl="5" marL="2743200" marR="0" rtl="0" algn="l">
              <a:spcBef>
                <a:spcPts val="180"/>
              </a:spcBef>
              <a:spcAft>
                <a:spcPts val="0"/>
              </a:spcAft>
              <a:buClr>
                <a:schemeClr val="dk1"/>
              </a:buClr>
              <a:buSzPts val="2000"/>
              <a:buFont typeface="Arial"/>
              <a:buNone/>
              <a:defRPr b="0" i="0" sz="900" u="none" cap="none" strike="noStrike">
                <a:solidFill>
                  <a:schemeClr val="dk1"/>
                </a:solidFill>
                <a:latin typeface="Calibri"/>
                <a:ea typeface="Calibri"/>
                <a:cs typeface="Calibri"/>
                <a:sym typeface="Calibri"/>
              </a:defRPr>
            </a:lvl6pPr>
            <a:lvl7pPr indent="-228600" lvl="6" marL="3200400" marR="0" rtl="0" algn="l">
              <a:spcBef>
                <a:spcPts val="180"/>
              </a:spcBef>
              <a:spcAft>
                <a:spcPts val="0"/>
              </a:spcAft>
              <a:buClr>
                <a:schemeClr val="dk1"/>
              </a:buClr>
              <a:buSzPts val="2000"/>
              <a:buFont typeface="Arial"/>
              <a:buNone/>
              <a:defRPr b="0" i="0" sz="900" u="none" cap="none" strike="noStrike">
                <a:solidFill>
                  <a:schemeClr val="dk1"/>
                </a:solidFill>
                <a:latin typeface="Calibri"/>
                <a:ea typeface="Calibri"/>
                <a:cs typeface="Calibri"/>
                <a:sym typeface="Calibri"/>
              </a:defRPr>
            </a:lvl7pPr>
            <a:lvl8pPr indent="-228600" lvl="7" marL="3657600" marR="0" rtl="0" algn="l">
              <a:spcBef>
                <a:spcPts val="180"/>
              </a:spcBef>
              <a:spcAft>
                <a:spcPts val="0"/>
              </a:spcAft>
              <a:buClr>
                <a:schemeClr val="dk1"/>
              </a:buClr>
              <a:buSzPts val="2000"/>
              <a:buFont typeface="Arial"/>
              <a:buNone/>
              <a:defRPr b="0" i="0" sz="900" u="none" cap="none" strike="noStrike">
                <a:solidFill>
                  <a:schemeClr val="dk1"/>
                </a:solidFill>
                <a:latin typeface="Calibri"/>
                <a:ea typeface="Calibri"/>
                <a:cs typeface="Calibri"/>
                <a:sym typeface="Calibri"/>
              </a:defRPr>
            </a:lvl8pPr>
            <a:lvl9pPr indent="-228600" lvl="8" marL="4114800" marR="0" rtl="0" algn="l">
              <a:spcBef>
                <a:spcPts val="180"/>
              </a:spcBef>
              <a:spcAft>
                <a:spcPts val="0"/>
              </a:spcAft>
              <a:buClr>
                <a:schemeClr val="dk1"/>
              </a:buClr>
              <a:buSzPts val="2000"/>
              <a:buFont typeface="Arial"/>
              <a:buNone/>
              <a:defRPr b="0" i="0" sz="900" u="none" cap="none" strike="noStrike">
                <a:solidFill>
                  <a:schemeClr val="dk1"/>
                </a:solidFill>
                <a:latin typeface="Calibri"/>
                <a:ea typeface="Calibri"/>
                <a:cs typeface="Calibri"/>
                <a:sym typeface="Calibri"/>
              </a:defRPr>
            </a:lvl9pPr>
          </a:lstStyle>
          <a:p/>
        </p:txBody>
      </p:sp>
      <p:sp>
        <p:nvSpPr>
          <p:cNvPr id="138" name="Google Shape;138;p19"/>
          <p:cNvSpPr txBox="1"/>
          <p:nvPr>
            <p:ph idx="12" type="sldNum"/>
          </p:nvPr>
        </p:nvSpPr>
        <p:spPr>
          <a:xfrm>
            <a:off x="7583487" y="6264275"/>
            <a:ext cx="1103312"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1pPr>
            <a:lvl2pPr indent="0" lvl="1"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2pPr>
            <a:lvl3pPr indent="0" lvl="2"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3pPr>
            <a:lvl4pPr indent="0" lvl="3"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4pPr>
            <a:lvl5pPr indent="0" lvl="4"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5pPr>
            <a:lvl6pPr indent="0" lvl="5"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6pPr>
            <a:lvl7pPr indent="0" lvl="6"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7pPr>
            <a:lvl8pPr indent="0" lvl="7"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8pPr>
            <a:lvl9pPr indent="0" lvl="8"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
        <p:nvSpPr>
          <p:cNvPr id="139" name="Google Shape;139;p19"/>
          <p:cNvSpPr txBox="1"/>
          <p:nvPr>
            <p:ph idx="11" type="ftr"/>
          </p:nvPr>
        </p:nvSpPr>
        <p:spPr>
          <a:xfrm>
            <a:off x="2797175" y="6159500"/>
            <a:ext cx="3549650" cy="306387"/>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SzPts val="1400"/>
              <a:buNone/>
              <a:defRPr b="0" i="0" sz="1200" u="none">
                <a:solidFill>
                  <a:srgbClr val="898989"/>
                </a:solidFill>
                <a:latin typeface="Calibri"/>
                <a:ea typeface="Calibri"/>
                <a:cs typeface="Calibri"/>
                <a:sym typeface="Calibri"/>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40" name="Google Shape;140;p19"/>
          <p:cNvSpPr txBox="1"/>
          <p:nvPr>
            <p:ph idx="10" type="dt"/>
          </p:nvPr>
        </p:nvSpPr>
        <p:spPr>
          <a:xfrm>
            <a:off x="3509962" y="6427787"/>
            <a:ext cx="2133600" cy="268287"/>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SzPts val="1400"/>
              <a:buNone/>
              <a:defRPr b="0" i="0" sz="1200" u="none">
                <a:solidFill>
                  <a:srgbClr val="898989"/>
                </a:solidFill>
                <a:latin typeface="Calibri"/>
                <a:ea typeface="Calibri"/>
                <a:cs typeface="Calibri"/>
                <a:sym typeface="Calibri"/>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4.jpg"/><Relationship Id="rId2" Type="http://schemas.openxmlformats.org/officeDocument/2006/relationships/image" Target="../media/image2.jpg"/><Relationship Id="rId3" Type="http://schemas.openxmlformats.org/officeDocument/2006/relationships/image" Target="../media/image1.png"/><Relationship Id="rId4" Type="http://schemas.openxmlformats.org/officeDocument/2006/relationships/image" Target="../media/image3.png"/><Relationship Id="rId5" Type="http://schemas.openxmlformats.org/officeDocument/2006/relationships/slideLayout" Target="../slideLayouts/slideLayout1.xml"/><Relationship Id="rId6" Type="http://schemas.openxmlformats.org/officeDocument/2006/relationships/theme" Target="../theme/theme4.xml"/></Relationships>
</file>

<file path=ppt/slideMasters/_rels/slideMaster10.xml.rels><?xml version="1.0" encoding="UTF-8" standalone="yes"?>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9.xml"/><Relationship Id="rId3" Type="http://schemas.openxmlformats.org/officeDocument/2006/relationships/theme" Target="../theme/theme7.xml"/></Relationships>
</file>

<file path=ppt/slideMasters/_rels/slideMaster11.xml.rels><?xml version="1.0" encoding="UTF-8" standalone="yes"?>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10.xml"/><Relationship Id="rId3" Type="http://schemas.openxmlformats.org/officeDocument/2006/relationships/theme" Target="../theme/theme8.xml"/></Relationships>
</file>

<file path=ppt/slideMasters/_rels/slideMaster12.xml.rels><?xml version="1.0" encoding="UTF-8" standalone="yes"?>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11.xml"/><Relationship Id="rId3" Type="http://schemas.openxmlformats.org/officeDocument/2006/relationships/theme" Target="../theme/theme14.xml"/></Relationships>
</file>

<file path=ppt/slideMasters/_rels/slideMaster13.xml.rels><?xml version="1.0" encoding="UTF-8" standalone="yes"?>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12.xml"/><Relationship Id="rId3" Type="http://schemas.openxmlformats.org/officeDocument/2006/relationships/theme" Target="../theme/theme9.xml"/></Relationships>
</file>

<file path=ppt/slideMasters/_rels/slideMaster14.xml.rels><?xml version="1.0" encoding="UTF-8" standalone="yes"?>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13.xml"/><Relationship Id="rId3" Type="http://schemas.openxmlformats.org/officeDocument/2006/relationships/theme" Target="../theme/theme13.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2.xml"/><Relationship Id="rId3" Type="http://schemas.openxmlformats.org/officeDocument/2006/relationships/theme" Target="../theme/theme15.xml"/></Relationships>
</file>

<file path=ppt/slideMasters/_rels/slideMaster3.xml.rels><?xml version="1.0" encoding="UTF-8" standalone="yes"?><Relationships xmlns="http://schemas.openxmlformats.org/package/2006/relationships"><Relationship Id="rId1" Type="http://schemas.openxmlformats.org/officeDocument/2006/relationships/image" Target="../media/image3.png"/><Relationship Id="rId2" Type="http://schemas.openxmlformats.org/officeDocument/2006/relationships/theme" Target="../theme/theme10.xml"/></Relationships>
</file>

<file path=ppt/slideMasters/_rels/slideMaster4.xml.rels><?xml version="1.0" encoding="UTF-8" standalone="yes"?>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3.xml"/><Relationship Id="rId3" Type="http://schemas.openxmlformats.org/officeDocument/2006/relationships/theme" Target="../theme/theme1.xml"/></Relationships>
</file>

<file path=ppt/slideMasters/_rels/slideMaster5.xml.rels><?xml version="1.0" encoding="UTF-8" standalone="yes"?>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4.xml"/><Relationship Id="rId3" Type="http://schemas.openxmlformats.org/officeDocument/2006/relationships/theme" Target="../theme/theme6.xml"/></Relationships>
</file>

<file path=ppt/slideMasters/_rels/slideMaster6.xml.rels><?xml version="1.0" encoding="UTF-8" standalone="yes"?>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5.xml"/><Relationship Id="rId3" Type="http://schemas.openxmlformats.org/officeDocument/2006/relationships/theme" Target="../theme/theme12.xml"/></Relationships>
</file>

<file path=ppt/slideMasters/_rels/slideMaster7.xml.rels><?xml version="1.0" encoding="UTF-8" standalone="yes"?>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6.xml"/><Relationship Id="rId3" Type="http://schemas.openxmlformats.org/officeDocument/2006/relationships/theme" Target="../theme/theme11.xml"/></Relationships>
</file>

<file path=ppt/slideMasters/_rels/slideMaster8.xml.rels><?xml version="1.0" encoding="UTF-8" standalone="yes"?>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7.xml"/><Relationship Id="rId3" Type="http://schemas.openxmlformats.org/officeDocument/2006/relationships/theme" Target="../theme/theme2.xml"/></Relationships>
</file>

<file path=ppt/slideMasters/_rels/slideMaster9.xml.rels><?xml version="1.0" encoding="UTF-8" standalone="yes"?>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8.xml"/><Relationship Id="rId3"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pic>
        <p:nvPicPr>
          <p:cNvPr descr="MP900285128 blue2.JPG" id="10" name="Google Shape;10;p1"/>
          <p:cNvPicPr preferRelativeResize="0"/>
          <p:nvPr/>
        </p:nvPicPr>
        <p:blipFill rotWithShape="1">
          <a:blip r:embed="rId1">
            <a:alphaModFix/>
          </a:blip>
          <a:srcRect b="0" l="0" r="0" t="3184"/>
          <a:stretch/>
        </p:blipFill>
        <p:spPr>
          <a:xfrm>
            <a:off x="0" y="1317625"/>
            <a:ext cx="2152650" cy="3133725"/>
          </a:xfrm>
          <a:prstGeom prst="rect">
            <a:avLst/>
          </a:prstGeom>
          <a:noFill/>
          <a:ln>
            <a:noFill/>
          </a:ln>
        </p:spPr>
      </p:pic>
      <p:pic>
        <p:nvPicPr>
          <p:cNvPr descr="MP900422531 blue.JPG" id="11" name="Google Shape;11;p1"/>
          <p:cNvPicPr preferRelativeResize="0"/>
          <p:nvPr/>
        </p:nvPicPr>
        <p:blipFill rotWithShape="1">
          <a:blip r:embed="rId2">
            <a:alphaModFix/>
          </a:blip>
          <a:srcRect b="0" l="22047" r="0" t="0"/>
          <a:stretch/>
        </p:blipFill>
        <p:spPr>
          <a:xfrm>
            <a:off x="0" y="4437062"/>
            <a:ext cx="2155825" cy="2420937"/>
          </a:xfrm>
          <a:prstGeom prst="rect">
            <a:avLst/>
          </a:prstGeom>
          <a:noFill/>
          <a:ln>
            <a:noFill/>
          </a:ln>
        </p:spPr>
      </p:pic>
      <p:pic>
        <p:nvPicPr>
          <p:cNvPr id="12" name="Google Shape;12;p1"/>
          <p:cNvPicPr preferRelativeResize="0"/>
          <p:nvPr/>
        </p:nvPicPr>
        <p:blipFill rotWithShape="1">
          <a:blip r:embed="rId3">
            <a:alphaModFix/>
          </a:blip>
          <a:srcRect b="0" l="0" r="30763" t="0"/>
          <a:stretch/>
        </p:blipFill>
        <p:spPr>
          <a:xfrm>
            <a:off x="0" y="0"/>
            <a:ext cx="9144000" cy="1524000"/>
          </a:xfrm>
          <a:prstGeom prst="rect">
            <a:avLst/>
          </a:prstGeom>
          <a:noFill/>
          <a:ln>
            <a:noFill/>
          </a:ln>
        </p:spPr>
      </p:pic>
      <p:pic>
        <p:nvPicPr>
          <p:cNvPr id="13" name="Google Shape;13;p1"/>
          <p:cNvPicPr preferRelativeResize="0"/>
          <p:nvPr/>
        </p:nvPicPr>
        <p:blipFill rotWithShape="1">
          <a:blip r:embed="rId4">
            <a:alphaModFix/>
          </a:blip>
          <a:srcRect b="0" l="8920" r="0" t="13043"/>
          <a:stretch/>
        </p:blipFill>
        <p:spPr>
          <a:xfrm>
            <a:off x="6124575" y="0"/>
            <a:ext cx="3019425" cy="1524000"/>
          </a:xfrm>
          <a:prstGeom prst="rect">
            <a:avLst/>
          </a:prstGeom>
          <a:noFill/>
          <a:ln>
            <a:noFill/>
          </a:ln>
        </p:spPr>
      </p:pic>
      <p:sp>
        <p:nvSpPr>
          <p:cNvPr id="14" name="Google Shape;14;p1"/>
          <p:cNvSpPr txBox="1"/>
          <p:nvPr/>
        </p:nvSpPr>
        <p:spPr>
          <a:xfrm>
            <a:off x="0" y="4383087"/>
            <a:ext cx="9144000" cy="95250"/>
          </a:xfrm>
          <a:prstGeom prst="rect">
            <a:avLst/>
          </a:prstGeom>
          <a:gradFill>
            <a:gsLst>
              <a:gs pos="0">
                <a:srgbClr val="1E3568"/>
              </a:gs>
              <a:gs pos="30000">
                <a:srgbClr val="1E3568"/>
              </a:gs>
              <a:gs pos="100000">
                <a:srgbClr val="FFFFFF"/>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pic>
        <p:nvPicPr>
          <p:cNvPr id="15" name="Google Shape;15;p1"/>
          <p:cNvPicPr preferRelativeResize="0"/>
          <p:nvPr/>
        </p:nvPicPr>
        <p:blipFill rotWithShape="1">
          <a:blip r:embed="rId3">
            <a:alphaModFix/>
          </a:blip>
          <a:srcRect b="0" l="67482" r="0" t="0"/>
          <a:stretch/>
        </p:blipFill>
        <p:spPr>
          <a:xfrm>
            <a:off x="26987" y="0"/>
            <a:ext cx="2343150" cy="1524000"/>
          </a:xfrm>
          <a:prstGeom prst="rect">
            <a:avLst/>
          </a:prstGeom>
          <a:noFill/>
          <a:ln>
            <a:noFill/>
          </a:ln>
        </p:spPr>
      </p:pic>
      <p:sp>
        <p:nvSpPr>
          <p:cNvPr id="16" name="Google Shape;16;p1"/>
          <p:cNvSpPr txBox="1"/>
          <p:nvPr>
            <p:ph type="title"/>
          </p:nvPr>
        </p:nvSpPr>
        <p:spPr>
          <a:xfrm>
            <a:off x="1816100" y="166687"/>
            <a:ext cx="6870700" cy="11430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1pPr>
            <a:lvl2pPr indent="0" lvl="1"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2pPr>
            <a:lvl3pPr indent="0" lvl="2"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3pPr>
            <a:lvl4pPr indent="0" lvl="3"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4pPr>
            <a:lvl5pPr indent="0" lvl="4"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5pPr>
            <a:lvl6pPr indent="0" lvl="5" marL="4572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6pPr>
            <a:lvl7pPr indent="0" lvl="6" marL="9144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7pPr>
            <a:lvl8pPr indent="0" lvl="7" marL="13716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8pPr>
            <a:lvl9pPr indent="0" lvl="8" marL="18288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9pPr>
          </a:lstStyle>
          <a:p/>
        </p:txBody>
      </p:sp>
      <p:sp>
        <p:nvSpPr>
          <p:cNvPr id="17" name="Google Shape;17;p1"/>
          <p:cNvSpPr txBox="1"/>
          <p:nvPr>
            <p:ph idx="1" type="body"/>
          </p:nvPr>
        </p:nvSpPr>
        <p:spPr>
          <a:xfrm>
            <a:off x="457200" y="1600200"/>
            <a:ext cx="8229600" cy="4370387"/>
          </a:xfrm>
          <a:prstGeom prst="rect">
            <a:avLst/>
          </a:prstGeom>
          <a:noFill/>
          <a:ln>
            <a:noFill/>
          </a:ln>
        </p:spPr>
        <p:txBody>
          <a:bodyPr anchorCtr="0" anchor="t" bIns="91425" lIns="91425" spcFirstLastPara="1" rIns="91425" wrap="square" tIns="91425">
            <a:noAutofit/>
          </a:bodyPr>
          <a:lstStyle>
            <a:lvl1pPr indent="-431800" lvl="0" marL="457200" marR="0" rtl="0" algn="l">
              <a:spcBef>
                <a:spcPts val="640"/>
              </a:spcBef>
              <a:spcAft>
                <a:spcPts val="0"/>
              </a:spcAft>
              <a:buClr>
                <a:schemeClr val="dk1"/>
              </a:buClr>
              <a:buSzPts val="3200"/>
              <a:buFont typeface="Noto Sans Symbols"/>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Tree>
  </p:cSld>
  <p:clrMap accent1="accent1" accent2="accent2" accent3="accent3" accent4="accent4" accent5="accent5" accent6="accent6" bg1="lt1" bg2="dk2" tx1="dk1" tx2="lt2" folHlink="folHlink" hlink="hlink"/>
  <p:sldLayoutIdLst>
    <p:sldLayoutId id="2147483648" r:id="rId5"/>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10.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26" name="Shape 126"/>
        <p:cNvGrpSpPr/>
        <p:nvPr/>
      </p:nvGrpSpPr>
      <p:grpSpPr>
        <a:xfrm>
          <a:off x="0" y="0"/>
          <a:ext cx="0" cy="0"/>
          <a:chOff x="0" y="0"/>
          <a:chExt cx="0" cy="0"/>
        </a:xfrm>
      </p:grpSpPr>
      <p:pic>
        <p:nvPicPr>
          <p:cNvPr id="127" name="Google Shape;127;p18"/>
          <p:cNvPicPr preferRelativeResize="0"/>
          <p:nvPr/>
        </p:nvPicPr>
        <p:blipFill rotWithShape="1">
          <a:blip r:embed="rId1">
            <a:alphaModFix/>
          </a:blip>
          <a:srcRect b="0" l="19743" r="25013" t="13043"/>
          <a:stretch/>
        </p:blipFill>
        <p:spPr>
          <a:xfrm>
            <a:off x="0" y="0"/>
            <a:ext cx="1681162" cy="1398587"/>
          </a:xfrm>
          <a:prstGeom prst="rect">
            <a:avLst/>
          </a:prstGeom>
          <a:noFill/>
          <a:ln>
            <a:noFill/>
          </a:ln>
        </p:spPr>
      </p:pic>
      <p:sp>
        <p:nvSpPr>
          <p:cNvPr id="128" name="Google Shape;128;p18"/>
          <p:cNvSpPr txBox="1"/>
          <p:nvPr/>
        </p:nvSpPr>
        <p:spPr>
          <a:xfrm>
            <a:off x="0" y="1384300"/>
            <a:ext cx="9144000" cy="95250"/>
          </a:xfrm>
          <a:prstGeom prst="rect">
            <a:avLst/>
          </a:prstGeom>
          <a:gradFill>
            <a:gsLst>
              <a:gs pos="0">
                <a:srgbClr val="1E3568"/>
              </a:gs>
              <a:gs pos="30000">
                <a:srgbClr val="1E3568"/>
              </a:gs>
              <a:gs pos="100000">
                <a:srgbClr val="FFFFFF"/>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29" name="Google Shape;129;p18"/>
          <p:cNvSpPr txBox="1"/>
          <p:nvPr>
            <p:ph type="title"/>
          </p:nvPr>
        </p:nvSpPr>
        <p:spPr>
          <a:xfrm>
            <a:off x="1816100" y="166687"/>
            <a:ext cx="6870700" cy="11430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1pPr>
            <a:lvl2pPr indent="0" lvl="1"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2pPr>
            <a:lvl3pPr indent="0" lvl="2"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3pPr>
            <a:lvl4pPr indent="0" lvl="3"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4pPr>
            <a:lvl5pPr indent="0" lvl="4"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5pPr>
            <a:lvl6pPr indent="0" lvl="5" marL="4572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6pPr>
            <a:lvl7pPr indent="0" lvl="6" marL="9144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7pPr>
            <a:lvl8pPr indent="0" lvl="7" marL="13716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8pPr>
            <a:lvl9pPr indent="0" lvl="8" marL="18288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9pPr>
          </a:lstStyle>
          <a:p/>
        </p:txBody>
      </p:sp>
      <p:sp>
        <p:nvSpPr>
          <p:cNvPr id="130" name="Google Shape;130;p18"/>
          <p:cNvSpPr txBox="1"/>
          <p:nvPr>
            <p:ph idx="1" type="body"/>
          </p:nvPr>
        </p:nvSpPr>
        <p:spPr>
          <a:xfrm>
            <a:off x="457200" y="1600200"/>
            <a:ext cx="8229600" cy="4370387"/>
          </a:xfrm>
          <a:prstGeom prst="rect">
            <a:avLst/>
          </a:prstGeom>
          <a:noFill/>
          <a:ln>
            <a:noFill/>
          </a:ln>
        </p:spPr>
        <p:txBody>
          <a:bodyPr anchorCtr="0" anchor="t" bIns="91425" lIns="91425" spcFirstLastPara="1" rIns="91425" wrap="square" tIns="91425">
            <a:noAutofit/>
          </a:bodyPr>
          <a:lstStyle>
            <a:lvl1pPr indent="-431800" lvl="0" marL="457200" marR="0" rtl="0" algn="l">
              <a:spcBef>
                <a:spcPts val="640"/>
              </a:spcBef>
              <a:spcAft>
                <a:spcPts val="0"/>
              </a:spcAft>
              <a:buClr>
                <a:schemeClr val="dk1"/>
              </a:buClr>
              <a:buSzPts val="3200"/>
              <a:buFont typeface="Noto Sans Symbols"/>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31" name="Google Shape;131;p18"/>
          <p:cNvSpPr txBox="1"/>
          <p:nvPr>
            <p:ph idx="12" type="sldNum"/>
          </p:nvPr>
        </p:nvSpPr>
        <p:spPr>
          <a:xfrm>
            <a:off x="7583487" y="6264275"/>
            <a:ext cx="1103312"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1pPr>
            <a:lvl2pPr indent="0" lvl="1"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2pPr>
            <a:lvl3pPr indent="0" lvl="2"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3pPr>
            <a:lvl4pPr indent="0" lvl="3"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4pPr>
            <a:lvl5pPr indent="0" lvl="4"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5pPr>
            <a:lvl6pPr indent="0" lvl="5"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6pPr>
            <a:lvl7pPr indent="0" lvl="6"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7pPr>
            <a:lvl8pPr indent="0" lvl="7"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8pPr>
            <a:lvl9pPr indent="0" lvl="8"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
        <p:nvSpPr>
          <p:cNvPr id="132" name="Google Shape;132;p18"/>
          <p:cNvSpPr txBox="1"/>
          <p:nvPr>
            <p:ph idx="11" type="ftr"/>
          </p:nvPr>
        </p:nvSpPr>
        <p:spPr>
          <a:xfrm>
            <a:off x="2797175" y="6159500"/>
            <a:ext cx="3549650" cy="306387"/>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SzPts val="1400"/>
              <a:buNone/>
              <a:defRPr b="0" i="0" sz="1200" u="none">
                <a:solidFill>
                  <a:srgbClr val="898989"/>
                </a:solidFill>
                <a:latin typeface="Calibri"/>
                <a:ea typeface="Calibri"/>
                <a:cs typeface="Calibri"/>
                <a:sym typeface="Calibri"/>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33" name="Google Shape;133;p18"/>
          <p:cNvSpPr txBox="1"/>
          <p:nvPr>
            <p:ph idx="10" type="dt"/>
          </p:nvPr>
        </p:nvSpPr>
        <p:spPr>
          <a:xfrm>
            <a:off x="3509962" y="6427787"/>
            <a:ext cx="2133600" cy="268287"/>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SzPts val="1400"/>
              <a:buNone/>
              <a:defRPr b="0" i="0" sz="1200" u="none">
                <a:solidFill>
                  <a:srgbClr val="898989"/>
                </a:solidFill>
                <a:latin typeface="Calibri"/>
                <a:ea typeface="Calibri"/>
                <a:cs typeface="Calibri"/>
                <a:sym typeface="Calibri"/>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56" r:id="rId2"/>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1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41" name="Shape 141"/>
        <p:cNvGrpSpPr/>
        <p:nvPr/>
      </p:nvGrpSpPr>
      <p:grpSpPr>
        <a:xfrm>
          <a:off x="0" y="0"/>
          <a:ext cx="0" cy="0"/>
          <a:chOff x="0" y="0"/>
          <a:chExt cx="0" cy="0"/>
        </a:xfrm>
      </p:grpSpPr>
      <p:pic>
        <p:nvPicPr>
          <p:cNvPr id="142" name="Google Shape;142;p20"/>
          <p:cNvPicPr preferRelativeResize="0"/>
          <p:nvPr/>
        </p:nvPicPr>
        <p:blipFill rotWithShape="1">
          <a:blip r:embed="rId1">
            <a:alphaModFix/>
          </a:blip>
          <a:srcRect b="0" l="19743" r="25013" t="13043"/>
          <a:stretch/>
        </p:blipFill>
        <p:spPr>
          <a:xfrm>
            <a:off x="0" y="0"/>
            <a:ext cx="1681162" cy="1398587"/>
          </a:xfrm>
          <a:prstGeom prst="rect">
            <a:avLst/>
          </a:prstGeom>
          <a:noFill/>
          <a:ln>
            <a:noFill/>
          </a:ln>
        </p:spPr>
      </p:pic>
      <p:sp>
        <p:nvSpPr>
          <p:cNvPr id="143" name="Google Shape;143;p20"/>
          <p:cNvSpPr txBox="1"/>
          <p:nvPr/>
        </p:nvSpPr>
        <p:spPr>
          <a:xfrm>
            <a:off x="0" y="1384300"/>
            <a:ext cx="9144000" cy="95250"/>
          </a:xfrm>
          <a:prstGeom prst="rect">
            <a:avLst/>
          </a:prstGeom>
          <a:gradFill>
            <a:gsLst>
              <a:gs pos="0">
                <a:srgbClr val="1E3568"/>
              </a:gs>
              <a:gs pos="30000">
                <a:srgbClr val="1E3568"/>
              </a:gs>
              <a:gs pos="100000">
                <a:srgbClr val="FFFFFF"/>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44" name="Google Shape;144;p20"/>
          <p:cNvSpPr txBox="1"/>
          <p:nvPr>
            <p:ph type="title"/>
          </p:nvPr>
        </p:nvSpPr>
        <p:spPr>
          <a:xfrm>
            <a:off x="1816100" y="166687"/>
            <a:ext cx="6870700" cy="11430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1pPr>
            <a:lvl2pPr indent="0" lvl="1"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2pPr>
            <a:lvl3pPr indent="0" lvl="2"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3pPr>
            <a:lvl4pPr indent="0" lvl="3"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4pPr>
            <a:lvl5pPr indent="0" lvl="4"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5pPr>
            <a:lvl6pPr indent="0" lvl="5" marL="4572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6pPr>
            <a:lvl7pPr indent="0" lvl="6" marL="9144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7pPr>
            <a:lvl8pPr indent="0" lvl="7" marL="13716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8pPr>
            <a:lvl9pPr indent="0" lvl="8" marL="18288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9pPr>
          </a:lstStyle>
          <a:p/>
        </p:txBody>
      </p:sp>
      <p:sp>
        <p:nvSpPr>
          <p:cNvPr id="145" name="Google Shape;145;p20"/>
          <p:cNvSpPr txBox="1"/>
          <p:nvPr>
            <p:ph idx="1" type="body"/>
          </p:nvPr>
        </p:nvSpPr>
        <p:spPr>
          <a:xfrm>
            <a:off x="457200" y="1600200"/>
            <a:ext cx="8229600" cy="4370387"/>
          </a:xfrm>
          <a:prstGeom prst="rect">
            <a:avLst/>
          </a:prstGeom>
          <a:noFill/>
          <a:ln>
            <a:noFill/>
          </a:ln>
        </p:spPr>
        <p:txBody>
          <a:bodyPr anchorCtr="0" anchor="t" bIns="91425" lIns="91425" spcFirstLastPara="1" rIns="91425" wrap="square" tIns="91425">
            <a:noAutofit/>
          </a:bodyPr>
          <a:lstStyle>
            <a:lvl1pPr indent="-431800" lvl="0" marL="457200" marR="0" rtl="0" algn="l">
              <a:spcBef>
                <a:spcPts val="640"/>
              </a:spcBef>
              <a:spcAft>
                <a:spcPts val="0"/>
              </a:spcAft>
              <a:buClr>
                <a:schemeClr val="dk1"/>
              </a:buClr>
              <a:buSzPts val="3200"/>
              <a:buFont typeface="Noto Sans Symbols"/>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46" name="Google Shape;146;p20"/>
          <p:cNvSpPr txBox="1"/>
          <p:nvPr>
            <p:ph idx="12" type="sldNum"/>
          </p:nvPr>
        </p:nvSpPr>
        <p:spPr>
          <a:xfrm>
            <a:off x="7489825" y="6264275"/>
            <a:ext cx="1196975"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1pPr>
            <a:lvl2pPr indent="0" lvl="1"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2pPr>
            <a:lvl3pPr indent="0" lvl="2"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3pPr>
            <a:lvl4pPr indent="0" lvl="3"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4pPr>
            <a:lvl5pPr indent="0" lvl="4"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5pPr>
            <a:lvl6pPr indent="0" lvl="5"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6pPr>
            <a:lvl7pPr indent="0" lvl="6"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7pPr>
            <a:lvl8pPr indent="0" lvl="7"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8pPr>
            <a:lvl9pPr indent="0" lvl="8"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
        <p:nvSpPr>
          <p:cNvPr id="147" name="Google Shape;147;p20"/>
          <p:cNvSpPr txBox="1"/>
          <p:nvPr>
            <p:ph idx="11" type="ftr"/>
          </p:nvPr>
        </p:nvSpPr>
        <p:spPr>
          <a:xfrm>
            <a:off x="2792412" y="6159500"/>
            <a:ext cx="3549650" cy="306387"/>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SzPts val="1400"/>
              <a:buNone/>
              <a:defRPr b="0" i="0" sz="1200" u="none">
                <a:solidFill>
                  <a:srgbClr val="898989"/>
                </a:solidFill>
                <a:latin typeface="Calibri"/>
                <a:ea typeface="Calibri"/>
                <a:cs typeface="Calibri"/>
                <a:sym typeface="Calibri"/>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48" name="Google Shape;148;p20"/>
          <p:cNvSpPr txBox="1"/>
          <p:nvPr>
            <p:ph idx="10" type="dt"/>
          </p:nvPr>
        </p:nvSpPr>
        <p:spPr>
          <a:xfrm>
            <a:off x="3505200" y="6427787"/>
            <a:ext cx="2133600" cy="268287"/>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SzPts val="1400"/>
              <a:buNone/>
              <a:defRPr b="0" i="0" sz="1200" u="none">
                <a:solidFill>
                  <a:srgbClr val="898989"/>
                </a:solidFill>
                <a:latin typeface="Calibri"/>
                <a:ea typeface="Calibri"/>
                <a:cs typeface="Calibri"/>
                <a:sym typeface="Calibri"/>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57" r:id="rId2"/>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1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6" name="Shape 156"/>
        <p:cNvGrpSpPr/>
        <p:nvPr/>
      </p:nvGrpSpPr>
      <p:grpSpPr>
        <a:xfrm>
          <a:off x="0" y="0"/>
          <a:ext cx="0" cy="0"/>
          <a:chOff x="0" y="0"/>
          <a:chExt cx="0" cy="0"/>
        </a:xfrm>
      </p:grpSpPr>
      <p:pic>
        <p:nvPicPr>
          <p:cNvPr id="157" name="Google Shape;157;p22"/>
          <p:cNvPicPr preferRelativeResize="0"/>
          <p:nvPr/>
        </p:nvPicPr>
        <p:blipFill rotWithShape="1">
          <a:blip r:embed="rId1">
            <a:alphaModFix/>
          </a:blip>
          <a:srcRect b="0" l="19743" r="25013" t="13043"/>
          <a:stretch/>
        </p:blipFill>
        <p:spPr>
          <a:xfrm>
            <a:off x="0" y="0"/>
            <a:ext cx="1681162" cy="1398587"/>
          </a:xfrm>
          <a:prstGeom prst="rect">
            <a:avLst/>
          </a:prstGeom>
          <a:noFill/>
          <a:ln>
            <a:noFill/>
          </a:ln>
        </p:spPr>
      </p:pic>
      <p:sp>
        <p:nvSpPr>
          <p:cNvPr id="158" name="Google Shape;158;p22"/>
          <p:cNvSpPr txBox="1"/>
          <p:nvPr/>
        </p:nvSpPr>
        <p:spPr>
          <a:xfrm>
            <a:off x="0" y="1384300"/>
            <a:ext cx="9144000" cy="95250"/>
          </a:xfrm>
          <a:prstGeom prst="rect">
            <a:avLst/>
          </a:prstGeom>
          <a:gradFill>
            <a:gsLst>
              <a:gs pos="0">
                <a:srgbClr val="1E3568"/>
              </a:gs>
              <a:gs pos="30000">
                <a:srgbClr val="1E3568"/>
              </a:gs>
              <a:gs pos="100000">
                <a:srgbClr val="FFFFFF"/>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59" name="Google Shape;159;p22"/>
          <p:cNvSpPr txBox="1"/>
          <p:nvPr>
            <p:ph type="title"/>
          </p:nvPr>
        </p:nvSpPr>
        <p:spPr>
          <a:xfrm>
            <a:off x="1816100" y="166687"/>
            <a:ext cx="6870700" cy="11430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1pPr>
            <a:lvl2pPr indent="0" lvl="1"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2pPr>
            <a:lvl3pPr indent="0" lvl="2"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3pPr>
            <a:lvl4pPr indent="0" lvl="3"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4pPr>
            <a:lvl5pPr indent="0" lvl="4"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5pPr>
            <a:lvl6pPr indent="0" lvl="5" marL="4572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6pPr>
            <a:lvl7pPr indent="0" lvl="6" marL="9144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7pPr>
            <a:lvl8pPr indent="0" lvl="7" marL="13716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8pPr>
            <a:lvl9pPr indent="0" lvl="8" marL="18288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9pPr>
          </a:lstStyle>
          <a:p/>
        </p:txBody>
      </p:sp>
      <p:sp>
        <p:nvSpPr>
          <p:cNvPr id="160" name="Google Shape;160;p22"/>
          <p:cNvSpPr txBox="1"/>
          <p:nvPr>
            <p:ph idx="1" type="body"/>
          </p:nvPr>
        </p:nvSpPr>
        <p:spPr>
          <a:xfrm>
            <a:off x="457200" y="1600200"/>
            <a:ext cx="8229600" cy="4370387"/>
          </a:xfrm>
          <a:prstGeom prst="rect">
            <a:avLst/>
          </a:prstGeom>
          <a:noFill/>
          <a:ln>
            <a:noFill/>
          </a:ln>
        </p:spPr>
        <p:txBody>
          <a:bodyPr anchorCtr="0" anchor="t" bIns="91425" lIns="91425" spcFirstLastPara="1" rIns="91425" wrap="square" tIns="91425">
            <a:noAutofit/>
          </a:bodyPr>
          <a:lstStyle>
            <a:lvl1pPr indent="-431800" lvl="0" marL="457200" marR="0" rtl="0" algn="l">
              <a:spcBef>
                <a:spcPts val="640"/>
              </a:spcBef>
              <a:spcAft>
                <a:spcPts val="0"/>
              </a:spcAft>
              <a:buClr>
                <a:schemeClr val="dk1"/>
              </a:buClr>
              <a:buSzPts val="3200"/>
              <a:buFont typeface="Noto Sans Symbols"/>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61" name="Google Shape;161;p22"/>
          <p:cNvSpPr txBox="1"/>
          <p:nvPr>
            <p:ph idx="12" type="sldNum"/>
          </p:nvPr>
        </p:nvSpPr>
        <p:spPr>
          <a:xfrm>
            <a:off x="7543800" y="6264275"/>
            <a:ext cx="11430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1pPr>
            <a:lvl2pPr indent="0" lvl="1"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2pPr>
            <a:lvl3pPr indent="0" lvl="2"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3pPr>
            <a:lvl4pPr indent="0" lvl="3"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4pPr>
            <a:lvl5pPr indent="0" lvl="4"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5pPr>
            <a:lvl6pPr indent="0" lvl="5"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6pPr>
            <a:lvl7pPr indent="0" lvl="6"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7pPr>
            <a:lvl8pPr indent="0" lvl="7"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8pPr>
            <a:lvl9pPr indent="0" lvl="8"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
        <p:nvSpPr>
          <p:cNvPr id="162" name="Google Shape;162;p22"/>
          <p:cNvSpPr txBox="1"/>
          <p:nvPr>
            <p:ph idx="11" type="ftr"/>
          </p:nvPr>
        </p:nvSpPr>
        <p:spPr>
          <a:xfrm>
            <a:off x="2797175" y="6159500"/>
            <a:ext cx="3549650" cy="306387"/>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SzPts val="1400"/>
              <a:buNone/>
              <a:defRPr b="0" i="0" sz="1200" u="none">
                <a:solidFill>
                  <a:srgbClr val="898989"/>
                </a:solidFill>
                <a:latin typeface="Calibri"/>
                <a:ea typeface="Calibri"/>
                <a:cs typeface="Calibri"/>
                <a:sym typeface="Calibri"/>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63" name="Google Shape;163;p22"/>
          <p:cNvSpPr txBox="1"/>
          <p:nvPr>
            <p:ph idx="10" type="dt"/>
          </p:nvPr>
        </p:nvSpPr>
        <p:spPr>
          <a:xfrm>
            <a:off x="3505200" y="6427787"/>
            <a:ext cx="2133600" cy="268287"/>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SzPts val="1400"/>
              <a:buNone/>
              <a:defRPr b="0" i="0" sz="1200" u="none">
                <a:solidFill>
                  <a:srgbClr val="898989"/>
                </a:solidFill>
                <a:latin typeface="Calibri"/>
                <a:ea typeface="Calibri"/>
                <a:cs typeface="Calibri"/>
                <a:sym typeface="Calibri"/>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58" r:id="rId2"/>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1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70" name="Shape 170"/>
        <p:cNvGrpSpPr/>
        <p:nvPr/>
      </p:nvGrpSpPr>
      <p:grpSpPr>
        <a:xfrm>
          <a:off x="0" y="0"/>
          <a:ext cx="0" cy="0"/>
          <a:chOff x="0" y="0"/>
          <a:chExt cx="0" cy="0"/>
        </a:xfrm>
      </p:grpSpPr>
      <p:pic>
        <p:nvPicPr>
          <p:cNvPr id="171" name="Google Shape;171;p24"/>
          <p:cNvPicPr preferRelativeResize="0"/>
          <p:nvPr/>
        </p:nvPicPr>
        <p:blipFill rotWithShape="1">
          <a:blip r:embed="rId1">
            <a:alphaModFix/>
          </a:blip>
          <a:srcRect b="0" l="19743" r="25013" t="13043"/>
          <a:stretch/>
        </p:blipFill>
        <p:spPr>
          <a:xfrm>
            <a:off x="0" y="0"/>
            <a:ext cx="1681162" cy="1398587"/>
          </a:xfrm>
          <a:prstGeom prst="rect">
            <a:avLst/>
          </a:prstGeom>
          <a:noFill/>
          <a:ln>
            <a:noFill/>
          </a:ln>
        </p:spPr>
      </p:pic>
      <p:sp>
        <p:nvSpPr>
          <p:cNvPr id="172" name="Google Shape;172;p24"/>
          <p:cNvSpPr txBox="1"/>
          <p:nvPr/>
        </p:nvSpPr>
        <p:spPr>
          <a:xfrm>
            <a:off x="0" y="1384300"/>
            <a:ext cx="9144000" cy="95250"/>
          </a:xfrm>
          <a:prstGeom prst="rect">
            <a:avLst/>
          </a:prstGeom>
          <a:gradFill>
            <a:gsLst>
              <a:gs pos="0">
                <a:srgbClr val="1E3568"/>
              </a:gs>
              <a:gs pos="30000">
                <a:srgbClr val="1E3568"/>
              </a:gs>
              <a:gs pos="100000">
                <a:srgbClr val="FFFFFF"/>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73" name="Google Shape;173;p24"/>
          <p:cNvSpPr txBox="1"/>
          <p:nvPr>
            <p:ph type="title"/>
          </p:nvPr>
        </p:nvSpPr>
        <p:spPr>
          <a:xfrm>
            <a:off x="1816100" y="166687"/>
            <a:ext cx="6870700" cy="11430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1pPr>
            <a:lvl2pPr indent="0" lvl="1"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2pPr>
            <a:lvl3pPr indent="0" lvl="2"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3pPr>
            <a:lvl4pPr indent="0" lvl="3"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4pPr>
            <a:lvl5pPr indent="0" lvl="4"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5pPr>
            <a:lvl6pPr indent="0" lvl="5" marL="4572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6pPr>
            <a:lvl7pPr indent="0" lvl="6" marL="9144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7pPr>
            <a:lvl8pPr indent="0" lvl="7" marL="13716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8pPr>
            <a:lvl9pPr indent="0" lvl="8" marL="18288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9pPr>
          </a:lstStyle>
          <a:p/>
        </p:txBody>
      </p:sp>
      <p:sp>
        <p:nvSpPr>
          <p:cNvPr id="174" name="Google Shape;174;p24"/>
          <p:cNvSpPr txBox="1"/>
          <p:nvPr>
            <p:ph idx="1" type="body"/>
          </p:nvPr>
        </p:nvSpPr>
        <p:spPr>
          <a:xfrm>
            <a:off x="457200" y="1600200"/>
            <a:ext cx="8229600" cy="4370387"/>
          </a:xfrm>
          <a:prstGeom prst="rect">
            <a:avLst/>
          </a:prstGeom>
          <a:noFill/>
          <a:ln>
            <a:noFill/>
          </a:ln>
        </p:spPr>
        <p:txBody>
          <a:bodyPr anchorCtr="0" anchor="t" bIns="91425" lIns="91425" spcFirstLastPara="1" rIns="91425" wrap="square" tIns="91425">
            <a:noAutofit/>
          </a:bodyPr>
          <a:lstStyle>
            <a:lvl1pPr indent="-431800" lvl="0" marL="457200" marR="0" rtl="0" algn="l">
              <a:spcBef>
                <a:spcPts val="640"/>
              </a:spcBef>
              <a:spcAft>
                <a:spcPts val="0"/>
              </a:spcAft>
              <a:buClr>
                <a:schemeClr val="dk1"/>
              </a:buClr>
              <a:buSzPts val="3200"/>
              <a:buFont typeface="Noto Sans Symbols"/>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75" name="Google Shape;175;p24"/>
          <p:cNvSpPr txBox="1"/>
          <p:nvPr>
            <p:ph idx="12" type="sldNum"/>
          </p:nvPr>
        </p:nvSpPr>
        <p:spPr>
          <a:xfrm>
            <a:off x="7705725" y="6264275"/>
            <a:ext cx="981075"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1pPr>
            <a:lvl2pPr indent="0" lvl="1"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2pPr>
            <a:lvl3pPr indent="0" lvl="2"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3pPr>
            <a:lvl4pPr indent="0" lvl="3"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4pPr>
            <a:lvl5pPr indent="0" lvl="4"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5pPr>
            <a:lvl6pPr indent="0" lvl="5"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6pPr>
            <a:lvl7pPr indent="0" lvl="6"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7pPr>
            <a:lvl8pPr indent="0" lvl="7"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8pPr>
            <a:lvl9pPr indent="0" lvl="8"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
        <p:nvSpPr>
          <p:cNvPr id="176" name="Google Shape;176;p24"/>
          <p:cNvSpPr txBox="1"/>
          <p:nvPr>
            <p:ph idx="11" type="ftr"/>
          </p:nvPr>
        </p:nvSpPr>
        <p:spPr>
          <a:xfrm>
            <a:off x="2797175" y="6159500"/>
            <a:ext cx="3549650" cy="306387"/>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SzPts val="1400"/>
              <a:buNone/>
              <a:defRPr b="0" i="0" sz="1200" u="none">
                <a:solidFill>
                  <a:srgbClr val="898989"/>
                </a:solidFill>
                <a:latin typeface="Calibri"/>
                <a:ea typeface="Calibri"/>
                <a:cs typeface="Calibri"/>
                <a:sym typeface="Calibri"/>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77" name="Google Shape;177;p24"/>
          <p:cNvSpPr txBox="1"/>
          <p:nvPr>
            <p:ph idx="10" type="dt"/>
          </p:nvPr>
        </p:nvSpPr>
        <p:spPr>
          <a:xfrm>
            <a:off x="3509962" y="6427787"/>
            <a:ext cx="2133600" cy="268287"/>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SzPts val="1400"/>
              <a:buNone/>
              <a:defRPr b="0" i="0" sz="1200" u="none">
                <a:solidFill>
                  <a:srgbClr val="898989"/>
                </a:solidFill>
                <a:latin typeface="Calibri"/>
                <a:ea typeface="Calibri"/>
                <a:cs typeface="Calibri"/>
                <a:sym typeface="Calibri"/>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59" r:id="rId2"/>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1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84" name="Shape 184"/>
        <p:cNvGrpSpPr/>
        <p:nvPr/>
      </p:nvGrpSpPr>
      <p:grpSpPr>
        <a:xfrm>
          <a:off x="0" y="0"/>
          <a:ext cx="0" cy="0"/>
          <a:chOff x="0" y="0"/>
          <a:chExt cx="0" cy="0"/>
        </a:xfrm>
      </p:grpSpPr>
      <p:pic>
        <p:nvPicPr>
          <p:cNvPr id="185" name="Google Shape;185;p26"/>
          <p:cNvPicPr preferRelativeResize="0"/>
          <p:nvPr/>
        </p:nvPicPr>
        <p:blipFill rotWithShape="1">
          <a:blip r:embed="rId1">
            <a:alphaModFix/>
          </a:blip>
          <a:srcRect b="0" l="19743" r="25013" t="13043"/>
          <a:stretch/>
        </p:blipFill>
        <p:spPr>
          <a:xfrm>
            <a:off x="0" y="0"/>
            <a:ext cx="1681162" cy="1398587"/>
          </a:xfrm>
          <a:prstGeom prst="rect">
            <a:avLst/>
          </a:prstGeom>
          <a:noFill/>
          <a:ln>
            <a:noFill/>
          </a:ln>
        </p:spPr>
      </p:pic>
      <p:sp>
        <p:nvSpPr>
          <p:cNvPr id="186" name="Google Shape;186;p26"/>
          <p:cNvSpPr txBox="1"/>
          <p:nvPr/>
        </p:nvSpPr>
        <p:spPr>
          <a:xfrm>
            <a:off x="0" y="1384300"/>
            <a:ext cx="9144000" cy="95250"/>
          </a:xfrm>
          <a:prstGeom prst="rect">
            <a:avLst/>
          </a:prstGeom>
          <a:gradFill>
            <a:gsLst>
              <a:gs pos="0">
                <a:srgbClr val="1E3568"/>
              </a:gs>
              <a:gs pos="30000">
                <a:srgbClr val="1E3568"/>
              </a:gs>
              <a:gs pos="100000">
                <a:srgbClr val="FFFFFF"/>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87" name="Google Shape;187;p26"/>
          <p:cNvSpPr txBox="1"/>
          <p:nvPr>
            <p:ph type="title"/>
          </p:nvPr>
        </p:nvSpPr>
        <p:spPr>
          <a:xfrm>
            <a:off x="1816100" y="166687"/>
            <a:ext cx="6870700" cy="11430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1pPr>
            <a:lvl2pPr indent="0" lvl="1"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2pPr>
            <a:lvl3pPr indent="0" lvl="2"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3pPr>
            <a:lvl4pPr indent="0" lvl="3"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4pPr>
            <a:lvl5pPr indent="0" lvl="4"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5pPr>
            <a:lvl6pPr indent="0" lvl="5" marL="4572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6pPr>
            <a:lvl7pPr indent="0" lvl="6" marL="9144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7pPr>
            <a:lvl8pPr indent="0" lvl="7" marL="13716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8pPr>
            <a:lvl9pPr indent="0" lvl="8" marL="18288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9pPr>
          </a:lstStyle>
          <a:p/>
        </p:txBody>
      </p:sp>
      <p:sp>
        <p:nvSpPr>
          <p:cNvPr id="188" name="Google Shape;188;p26"/>
          <p:cNvSpPr txBox="1"/>
          <p:nvPr>
            <p:ph idx="1" type="body"/>
          </p:nvPr>
        </p:nvSpPr>
        <p:spPr>
          <a:xfrm>
            <a:off x="457200" y="1600200"/>
            <a:ext cx="8229600" cy="4370387"/>
          </a:xfrm>
          <a:prstGeom prst="rect">
            <a:avLst/>
          </a:prstGeom>
          <a:noFill/>
          <a:ln>
            <a:noFill/>
          </a:ln>
        </p:spPr>
        <p:txBody>
          <a:bodyPr anchorCtr="0" anchor="t" bIns="91425" lIns="91425" spcFirstLastPara="1" rIns="91425" wrap="square" tIns="91425">
            <a:noAutofit/>
          </a:bodyPr>
          <a:lstStyle>
            <a:lvl1pPr indent="-431800" lvl="0" marL="457200" marR="0" rtl="0" algn="l">
              <a:spcBef>
                <a:spcPts val="640"/>
              </a:spcBef>
              <a:spcAft>
                <a:spcPts val="0"/>
              </a:spcAft>
              <a:buClr>
                <a:schemeClr val="dk1"/>
              </a:buClr>
              <a:buSzPts val="3200"/>
              <a:buFont typeface="Noto Sans Symbols"/>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89" name="Google Shape;189;p26"/>
          <p:cNvSpPr txBox="1"/>
          <p:nvPr>
            <p:ph idx="12" type="sldNum"/>
          </p:nvPr>
        </p:nvSpPr>
        <p:spPr>
          <a:xfrm>
            <a:off x="7772400" y="6264275"/>
            <a:ext cx="9144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1pPr>
            <a:lvl2pPr indent="0" lvl="1"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2pPr>
            <a:lvl3pPr indent="0" lvl="2"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3pPr>
            <a:lvl4pPr indent="0" lvl="3"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4pPr>
            <a:lvl5pPr indent="0" lvl="4"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5pPr>
            <a:lvl6pPr indent="0" lvl="5"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6pPr>
            <a:lvl7pPr indent="0" lvl="6"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7pPr>
            <a:lvl8pPr indent="0" lvl="7"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8pPr>
            <a:lvl9pPr indent="0" lvl="8"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
        <p:nvSpPr>
          <p:cNvPr id="190" name="Google Shape;190;p26"/>
          <p:cNvSpPr txBox="1"/>
          <p:nvPr>
            <p:ph idx="11" type="ftr"/>
          </p:nvPr>
        </p:nvSpPr>
        <p:spPr>
          <a:xfrm>
            <a:off x="2797175" y="6159500"/>
            <a:ext cx="3549650" cy="306387"/>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SzPts val="1400"/>
              <a:buNone/>
              <a:defRPr b="0" i="0" sz="1200" u="none">
                <a:solidFill>
                  <a:srgbClr val="898989"/>
                </a:solidFill>
                <a:latin typeface="Calibri"/>
                <a:ea typeface="Calibri"/>
                <a:cs typeface="Calibri"/>
                <a:sym typeface="Calibri"/>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91" name="Google Shape;191;p26"/>
          <p:cNvSpPr txBox="1"/>
          <p:nvPr>
            <p:ph idx="10" type="dt"/>
          </p:nvPr>
        </p:nvSpPr>
        <p:spPr>
          <a:xfrm>
            <a:off x="3505200" y="6427787"/>
            <a:ext cx="2133600" cy="268287"/>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SzPts val="1400"/>
              <a:buNone/>
              <a:defRPr b="0" i="0" sz="1200" u="none">
                <a:solidFill>
                  <a:srgbClr val="898989"/>
                </a:solidFill>
                <a:latin typeface="Calibri"/>
                <a:ea typeface="Calibri"/>
                <a:cs typeface="Calibri"/>
                <a:sym typeface="Calibri"/>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60" r:id="rId2"/>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1" name="Shape 21"/>
        <p:cNvGrpSpPr/>
        <p:nvPr/>
      </p:nvGrpSpPr>
      <p:grpSpPr>
        <a:xfrm>
          <a:off x="0" y="0"/>
          <a:ext cx="0" cy="0"/>
          <a:chOff x="0" y="0"/>
          <a:chExt cx="0" cy="0"/>
        </a:xfrm>
      </p:grpSpPr>
      <p:pic>
        <p:nvPicPr>
          <p:cNvPr id="22" name="Google Shape;22;p3"/>
          <p:cNvPicPr preferRelativeResize="0"/>
          <p:nvPr/>
        </p:nvPicPr>
        <p:blipFill rotWithShape="1">
          <a:blip r:embed="rId1">
            <a:alphaModFix/>
          </a:blip>
          <a:srcRect b="0" l="19743" r="25013" t="13043"/>
          <a:stretch/>
        </p:blipFill>
        <p:spPr>
          <a:xfrm>
            <a:off x="0" y="0"/>
            <a:ext cx="1681162" cy="1398587"/>
          </a:xfrm>
          <a:prstGeom prst="rect">
            <a:avLst/>
          </a:prstGeom>
          <a:noFill/>
          <a:ln>
            <a:noFill/>
          </a:ln>
        </p:spPr>
      </p:pic>
      <p:sp>
        <p:nvSpPr>
          <p:cNvPr id="23" name="Google Shape;23;p3"/>
          <p:cNvSpPr txBox="1"/>
          <p:nvPr/>
        </p:nvSpPr>
        <p:spPr>
          <a:xfrm>
            <a:off x="0" y="1384300"/>
            <a:ext cx="9144000" cy="95250"/>
          </a:xfrm>
          <a:prstGeom prst="rect">
            <a:avLst/>
          </a:prstGeom>
          <a:gradFill>
            <a:gsLst>
              <a:gs pos="0">
                <a:srgbClr val="1E3568"/>
              </a:gs>
              <a:gs pos="30000">
                <a:srgbClr val="1E3568"/>
              </a:gs>
              <a:gs pos="100000">
                <a:srgbClr val="FFFFFF"/>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4" name="Google Shape;24;p3"/>
          <p:cNvSpPr txBox="1"/>
          <p:nvPr>
            <p:ph type="title"/>
          </p:nvPr>
        </p:nvSpPr>
        <p:spPr>
          <a:xfrm>
            <a:off x="1816100" y="166687"/>
            <a:ext cx="6870700" cy="11430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1pPr>
            <a:lvl2pPr indent="0" lvl="1"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2pPr>
            <a:lvl3pPr indent="0" lvl="2"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3pPr>
            <a:lvl4pPr indent="0" lvl="3"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4pPr>
            <a:lvl5pPr indent="0" lvl="4"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5pPr>
            <a:lvl6pPr indent="0" lvl="5" marL="4572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6pPr>
            <a:lvl7pPr indent="0" lvl="6" marL="9144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7pPr>
            <a:lvl8pPr indent="0" lvl="7" marL="13716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8pPr>
            <a:lvl9pPr indent="0" lvl="8" marL="18288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9pPr>
          </a:lstStyle>
          <a:p/>
        </p:txBody>
      </p:sp>
      <p:sp>
        <p:nvSpPr>
          <p:cNvPr id="25" name="Google Shape;25;p3"/>
          <p:cNvSpPr txBox="1"/>
          <p:nvPr>
            <p:ph idx="1" type="body"/>
          </p:nvPr>
        </p:nvSpPr>
        <p:spPr>
          <a:xfrm>
            <a:off x="457200" y="1600200"/>
            <a:ext cx="8229600" cy="4370387"/>
          </a:xfrm>
          <a:prstGeom prst="rect">
            <a:avLst/>
          </a:prstGeom>
          <a:noFill/>
          <a:ln>
            <a:noFill/>
          </a:ln>
        </p:spPr>
        <p:txBody>
          <a:bodyPr anchorCtr="0" anchor="t" bIns="91425" lIns="91425" spcFirstLastPara="1" rIns="91425" wrap="square" tIns="91425">
            <a:noAutofit/>
          </a:bodyPr>
          <a:lstStyle>
            <a:lvl1pPr indent="-431800" lvl="0" marL="457200" marR="0" rtl="0" algn="l">
              <a:spcBef>
                <a:spcPts val="640"/>
              </a:spcBef>
              <a:spcAft>
                <a:spcPts val="0"/>
              </a:spcAft>
              <a:buClr>
                <a:schemeClr val="dk1"/>
              </a:buClr>
              <a:buSzPts val="3200"/>
              <a:buFont typeface="Noto Sans Symbols"/>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26" name="Google Shape;26;p3"/>
          <p:cNvSpPr txBox="1"/>
          <p:nvPr>
            <p:ph idx="11" type="ftr"/>
          </p:nvPr>
        </p:nvSpPr>
        <p:spPr>
          <a:xfrm>
            <a:off x="2797175" y="6211887"/>
            <a:ext cx="3549650" cy="307975"/>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SzPts val="1400"/>
              <a:buNone/>
              <a:defRPr b="0" i="0" sz="1200" u="none">
                <a:solidFill>
                  <a:srgbClr val="898989"/>
                </a:solidFill>
                <a:latin typeface="Calibri"/>
                <a:ea typeface="Calibri"/>
                <a:cs typeface="Calibri"/>
                <a:sym typeface="Calibri"/>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27" name="Google Shape;27;p3"/>
          <p:cNvSpPr txBox="1"/>
          <p:nvPr>
            <p:ph idx="12" type="sldNum"/>
          </p:nvPr>
        </p:nvSpPr>
        <p:spPr>
          <a:xfrm>
            <a:off x="7759700" y="6318250"/>
            <a:ext cx="9271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1pPr>
            <a:lvl2pPr indent="0" lvl="1"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2pPr>
            <a:lvl3pPr indent="0" lvl="2"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3pPr>
            <a:lvl4pPr indent="0" lvl="3"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4pPr>
            <a:lvl5pPr indent="0" lvl="4"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5pPr>
            <a:lvl6pPr indent="0" lvl="5"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6pPr>
            <a:lvl7pPr indent="0" lvl="6"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7pPr>
            <a:lvl8pPr indent="0" lvl="7"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8pPr>
            <a:lvl9pPr indent="0" lvl="8"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
        <p:nvSpPr>
          <p:cNvPr id="28" name="Google Shape;28;p3"/>
          <p:cNvSpPr txBox="1"/>
          <p:nvPr>
            <p:ph idx="10" type="dt"/>
          </p:nvPr>
        </p:nvSpPr>
        <p:spPr>
          <a:xfrm>
            <a:off x="3505200" y="6481762"/>
            <a:ext cx="2133600" cy="268287"/>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SzPts val="1400"/>
              <a:buNone/>
              <a:defRPr b="0" i="0" sz="1200" u="none">
                <a:solidFill>
                  <a:srgbClr val="898989"/>
                </a:solidFill>
                <a:latin typeface="Calibri"/>
                <a:ea typeface="Calibri"/>
                <a:cs typeface="Calibri"/>
                <a:sym typeface="Calibri"/>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9" r:id="rId2"/>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5" name="Shape 35"/>
        <p:cNvGrpSpPr/>
        <p:nvPr/>
      </p:nvGrpSpPr>
      <p:grpSpPr>
        <a:xfrm>
          <a:off x="0" y="0"/>
          <a:ext cx="0" cy="0"/>
          <a:chOff x="0" y="0"/>
          <a:chExt cx="0" cy="0"/>
        </a:xfrm>
      </p:grpSpPr>
      <p:sp>
        <p:nvSpPr>
          <p:cNvPr id="36" name="Google Shape;36;p5"/>
          <p:cNvSpPr txBox="1"/>
          <p:nvPr>
            <p:ph type="title"/>
          </p:nvPr>
        </p:nvSpPr>
        <p:spPr>
          <a:xfrm>
            <a:off x="1816100" y="166687"/>
            <a:ext cx="6870700" cy="11430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1pPr>
            <a:lvl2pPr indent="0" lvl="1"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2pPr>
            <a:lvl3pPr indent="0" lvl="2"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3pPr>
            <a:lvl4pPr indent="0" lvl="3"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4pPr>
            <a:lvl5pPr indent="0" lvl="4"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5pPr>
            <a:lvl6pPr indent="0" lvl="5" marL="4572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6pPr>
            <a:lvl7pPr indent="0" lvl="6" marL="9144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7pPr>
            <a:lvl8pPr indent="0" lvl="7" marL="13716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8pPr>
            <a:lvl9pPr indent="0" lvl="8" marL="18288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9pPr>
          </a:lstStyle>
          <a:p/>
        </p:txBody>
      </p:sp>
      <p:sp>
        <p:nvSpPr>
          <p:cNvPr id="37" name="Google Shape;37;p5"/>
          <p:cNvSpPr txBox="1"/>
          <p:nvPr>
            <p:ph idx="1" type="body"/>
          </p:nvPr>
        </p:nvSpPr>
        <p:spPr>
          <a:xfrm>
            <a:off x="457200" y="1600200"/>
            <a:ext cx="8229600" cy="4370387"/>
          </a:xfrm>
          <a:prstGeom prst="rect">
            <a:avLst/>
          </a:prstGeom>
          <a:noFill/>
          <a:ln>
            <a:noFill/>
          </a:ln>
        </p:spPr>
        <p:txBody>
          <a:bodyPr anchorCtr="0" anchor="t" bIns="91425" lIns="91425" spcFirstLastPara="1" rIns="91425" wrap="square" tIns="91425">
            <a:noAutofit/>
          </a:bodyPr>
          <a:lstStyle>
            <a:lvl1pPr indent="-431800" lvl="0" marL="457200" marR="0" rtl="0" algn="l">
              <a:spcBef>
                <a:spcPts val="640"/>
              </a:spcBef>
              <a:spcAft>
                <a:spcPts val="0"/>
              </a:spcAft>
              <a:buClr>
                <a:schemeClr val="dk1"/>
              </a:buClr>
              <a:buSzPts val="3200"/>
              <a:buFont typeface="Noto Sans Symbols"/>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38" name="Google Shape;38;p5"/>
          <p:cNvSpPr txBox="1"/>
          <p:nvPr>
            <p:ph idx="11" type="ftr"/>
          </p:nvPr>
        </p:nvSpPr>
        <p:spPr>
          <a:xfrm>
            <a:off x="2797175" y="6159500"/>
            <a:ext cx="3549650" cy="306387"/>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SzPts val="1400"/>
              <a:buNone/>
              <a:defRPr b="0" i="0" sz="1200" u="none">
                <a:solidFill>
                  <a:srgbClr val="898989"/>
                </a:solidFill>
                <a:latin typeface="Calibri"/>
                <a:ea typeface="Calibri"/>
                <a:cs typeface="Calibri"/>
                <a:sym typeface="Calibri"/>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39" name="Google Shape;39;p5"/>
          <p:cNvSpPr txBox="1"/>
          <p:nvPr>
            <p:ph idx="12" type="sldNum"/>
          </p:nvPr>
        </p:nvSpPr>
        <p:spPr>
          <a:xfrm>
            <a:off x="7705725" y="6264275"/>
            <a:ext cx="981075"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1pPr>
            <a:lvl2pPr indent="0" lvl="1"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2pPr>
            <a:lvl3pPr indent="0" lvl="2"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3pPr>
            <a:lvl4pPr indent="0" lvl="3"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4pPr>
            <a:lvl5pPr indent="0" lvl="4"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5pPr>
            <a:lvl6pPr indent="0" lvl="5"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6pPr>
            <a:lvl7pPr indent="0" lvl="6"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7pPr>
            <a:lvl8pPr indent="0" lvl="7"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8pPr>
            <a:lvl9pPr indent="0" lvl="8"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pic>
        <p:nvPicPr>
          <p:cNvPr id="40" name="Google Shape;40;p5"/>
          <p:cNvPicPr preferRelativeResize="0"/>
          <p:nvPr/>
        </p:nvPicPr>
        <p:blipFill rotWithShape="1">
          <a:blip r:embed="rId1">
            <a:alphaModFix/>
          </a:blip>
          <a:srcRect b="0" l="19743" r="25013" t="13043"/>
          <a:stretch/>
        </p:blipFill>
        <p:spPr>
          <a:xfrm>
            <a:off x="0" y="0"/>
            <a:ext cx="1681162" cy="1398587"/>
          </a:xfrm>
          <a:prstGeom prst="rect">
            <a:avLst/>
          </a:prstGeom>
          <a:noFill/>
          <a:ln>
            <a:noFill/>
          </a:ln>
        </p:spPr>
      </p:pic>
      <p:sp>
        <p:nvSpPr>
          <p:cNvPr id="41" name="Google Shape;41;p5"/>
          <p:cNvSpPr txBox="1"/>
          <p:nvPr/>
        </p:nvSpPr>
        <p:spPr>
          <a:xfrm>
            <a:off x="0" y="1384300"/>
            <a:ext cx="9144000" cy="95250"/>
          </a:xfrm>
          <a:prstGeom prst="rect">
            <a:avLst/>
          </a:prstGeom>
          <a:gradFill>
            <a:gsLst>
              <a:gs pos="0">
                <a:srgbClr val="1E3568"/>
              </a:gs>
              <a:gs pos="30000">
                <a:srgbClr val="1E3568"/>
              </a:gs>
              <a:gs pos="100000">
                <a:srgbClr val="FFFFFF"/>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2" name="Google Shape;42;p5"/>
          <p:cNvSpPr txBox="1"/>
          <p:nvPr>
            <p:ph idx="10" type="dt"/>
          </p:nvPr>
        </p:nvSpPr>
        <p:spPr>
          <a:xfrm>
            <a:off x="3505200" y="6427787"/>
            <a:ext cx="2133600" cy="268287"/>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SzPts val="1400"/>
              <a:buNone/>
              <a:defRPr b="0" i="0" sz="1200" u="none">
                <a:solidFill>
                  <a:srgbClr val="898989"/>
                </a:solidFill>
                <a:latin typeface="Calibri"/>
                <a:ea typeface="Calibri"/>
                <a:cs typeface="Calibri"/>
                <a:sym typeface="Calibri"/>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43" name="Shape 43"/>
        <p:cNvGrpSpPr/>
        <p:nvPr/>
      </p:nvGrpSpPr>
      <p:grpSpPr>
        <a:xfrm>
          <a:off x="0" y="0"/>
          <a:ext cx="0" cy="0"/>
          <a:chOff x="0" y="0"/>
          <a:chExt cx="0" cy="0"/>
        </a:xfrm>
      </p:grpSpPr>
      <p:pic>
        <p:nvPicPr>
          <p:cNvPr id="44" name="Google Shape;44;p6"/>
          <p:cNvPicPr preferRelativeResize="0"/>
          <p:nvPr/>
        </p:nvPicPr>
        <p:blipFill rotWithShape="1">
          <a:blip r:embed="rId1">
            <a:alphaModFix/>
          </a:blip>
          <a:srcRect b="0" l="19743" r="25013" t="13043"/>
          <a:stretch/>
        </p:blipFill>
        <p:spPr>
          <a:xfrm>
            <a:off x="0" y="0"/>
            <a:ext cx="1681162" cy="1398587"/>
          </a:xfrm>
          <a:prstGeom prst="rect">
            <a:avLst/>
          </a:prstGeom>
          <a:noFill/>
          <a:ln>
            <a:noFill/>
          </a:ln>
        </p:spPr>
      </p:pic>
      <p:sp>
        <p:nvSpPr>
          <p:cNvPr id="45" name="Google Shape;45;p6"/>
          <p:cNvSpPr txBox="1"/>
          <p:nvPr/>
        </p:nvSpPr>
        <p:spPr>
          <a:xfrm>
            <a:off x="0" y="1384300"/>
            <a:ext cx="9144000" cy="95250"/>
          </a:xfrm>
          <a:prstGeom prst="rect">
            <a:avLst/>
          </a:prstGeom>
          <a:gradFill>
            <a:gsLst>
              <a:gs pos="0">
                <a:srgbClr val="1E3568"/>
              </a:gs>
              <a:gs pos="30000">
                <a:srgbClr val="1E3568"/>
              </a:gs>
              <a:gs pos="100000">
                <a:srgbClr val="FFFFFF"/>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pic>
        <p:nvPicPr>
          <p:cNvPr id="46" name="Google Shape;46;p6"/>
          <p:cNvPicPr preferRelativeResize="0"/>
          <p:nvPr/>
        </p:nvPicPr>
        <p:blipFill rotWithShape="1">
          <a:blip r:embed="rId1">
            <a:alphaModFix/>
          </a:blip>
          <a:srcRect b="0" l="19743" r="25013" t="13043"/>
          <a:stretch/>
        </p:blipFill>
        <p:spPr>
          <a:xfrm>
            <a:off x="0" y="0"/>
            <a:ext cx="1681162" cy="1398587"/>
          </a:xfrm>
          <a:prstGeom prst="rect">
            <a:avLst/>
          </a:prstGeom>
          <a:noFill/>
          <a:ln>
            <a:noFill/>
          </a:ln>
        </p:spPr>
      </p:pic>
      <p:sp>
        <p:nvSpPr>
          <p:cNvPr id="47" name="Google Shape;47;p6"/>
          <p:cNvSpPr txBox="1"/>
          <p:nvPr>
            <p:ph type="title"/>
          </p:nvPr>
        </p:nvSpPr>
        <p:spPr>
          <a:xfrm>
            <a:off x="1816100" y="166687"/>
            <a:ext cx="6870700" cy="11430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1pPr>
            <a:lvl2pPr indent="0" lvl="1"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2pPr>
            <a:lvl3pPr indent="0" lvl="2"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3pPr>
            <a:lvl4pPr indent="0" lvl="3"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4pPr>
            <a:lvl5pPr indent="0" lvl="4"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5pPr>
            <a:lvl6pPr indent="0" lvl="5" marL="4572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6pPr>
            <a:lvl7pPr indent="0" lvl="6" marL="9144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7pPr>
            <a:lvl8pPr indent="0" lvl="7" marL="13716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8pPr>
            <a:lvl9pPr indent="0" lvl="8" marL="18288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9pPr>
          </a:lstStyle>
          <a:p/>
        </p:txBody>
      </p:sp>
      <p:sp>
        <p:nvSpPr>
          <p:cNvPr id="48" name="Google Shape;48;p6"/>
          <p:cNvSpPr txBox="1"/>
          <p:nvPr>
            <p:ph idx="1" type="body"/>
          </p:nvPr>
        </p:nvSpPr>
        <p:spPr>
          <a:xfrm>
            <a:off x="457200" y="1600200"/>
            <a:ext cx="8229600" cy="4370387"/>
          </a:xfrm>
          <a:prstGeom prst="rect">
            <a:avLst/>
          </a:prstGeom>
          <a:noFill/>
          <a:ln>
            <a:noFill/>
          </a:ln>
        </p:spPr>
        <p:txBody>
          <a:bodyPr anchorCtr="0" anchor="t" bIns="91425" lIns="91425" spcFirstLastPara="1" rIns="91425" wrap="square" tIns="91425">
            <a:noAutofit/>
          </a:bodyPr>
          <a:lstStyle>
            <a:lvl1pPr indent="-431800" lvl="0" marL="457200" marR="0" rtl="0" algn="l">
              <a:spcBef>
                <a:spcPts val="640"/>
              </a:spcBef>
              <a:spcAft>
                <a:spcPts val="0"/>
              </a:spcAft>
              <a:buClr>
                <a:schemeClr val="dk1"/>
              </a:buClr>
              <a:buSzPts val="3200"/>
              <a:buFont typeface="Noto Sans Symbols"/>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49" name="Google Shape;49;p6"/>
          <p:cNvSpPr txBox="1"/>
          <p:nvPr>
            <p:ph idx="12" type="sldNum"/>
          </p:nvPr>
        </p:nvSpPr>
        <p:spPr>
          <a:xfrm>
            <a:off x="8067675" y="6221412"/>
            <a:ext cx="860425"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1pPr>
            <a:lvl2pPr indent="0" lvl="1"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2pPr>
            <a:lvl3pPr indent="0" lvl="2"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3pPr>
            <a:lvl4pPr indent="0" lvl="3"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4pPr>
            <a:lvl5pPr indent="0" lvl="4"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5pPr>
            <a:lvl6pPr indent="0" lvl="5"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6pPr>
            <a:lvl7pPr indent="0" lvl="6"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7pPr>
            <a:lvl8pPr indent="0" lvl="7"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8pPr>
            <a:lvl9pPr indent="0" lvl="8"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
        <p:nvSpPr>
          <p:cNvPr id="50" name="Google Shape;50;p6"/>
          <p:cNvSpPr txBox="1"/>
          <p:nvPr>
            <p:ph idx="11" type="ftr"/>
          </p:nvPr>
        </p:nvSpPr>
        <p:spPr>
          <a:xfrm>
            <a:off x="2797175" y="6159500"/>
            <a:ext cx="3549650" cy="306387"/>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SzPts val="1400"/>
              <a:buNone/>
              <a:defRPr b="0" i="0" sz="1200" u="none">
                <a:solidFill>
                  <a:srgbClr val="898989"/>
                </a:solidFill>
                <a:latin typeface="Calibri"/>
                <a:ea typeface="Calibri"/>
                <a:cs typeface="Calibri"/>
                <a:sym typeface="Calibri"/>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50" r:id="rId2"/>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5" name="Shape 55"/>
        <p:cNvGrpSpPr/>
        <p:nvPr/>
      </p:nvGrpSpPr>
      <p:grpSpPr>
        <a:xfrm>
          <a:off x="0" y="0"/>
          <a:ext cx="0" cy="0"/>
          <a:chOff x="0" y="0"/>
          <a:chExt cx="0" cy="0"/>
        </a:xfrm>
      </p:grpSpPr>
      <p:pic>
        <p:nvPicPr>
          <p:cNvPr id="56" name="Google Shape;56;p8"/>
          <p:cNvPicPr preferRelativeResize="0"/>
          <p:nvPr/>
        </p:nvPicPr>
        <p:blipFill rotWithShape="1">
          <a:blip r:embed="rId1">
            <a:alphaModFix/>
          </a:blip>
          <a:srcRect b="0" l="19743" r="25013" t="13043"/>
          <a:stretch/>
        </p:blipFill>
        <p:spPr>
          <a:xfrm>
            <a:off x="0" y="0"/>
            <a:ext cx="1681162" cy="1398587"/>
          </a:xfrm>
          <a:prstGeom prst="rect">
            <a:avLst/>
          </a:prstGeom>
          <a:noFill/>
          <a:ln>
            <a:noFill/>
          </a:ln>
        </p:spPr>
      </p:pic>
      <p:sp>
        <p:nvSpPr>
          <p:cNvPr id="57" name="Google Shape;57;p8"/>
          <p:cNvSpPr txBox="1"/>
          <p:nvPr/>
        </p:nvSpPr>
        <p:spPr>
          <a:xfrm>
            <a:off x="0" y="1384300"/>
            <a:ext cx="9144000" cy="95250"/>
          </a:xfrm>
          <a:prstGeom prst="rect">
            <a:avLst/>
          </a:prstGeom>
          <a:gradFill>
            <a:gsLst>
              <a:gs pos="0">
                <a:srgbClr val="1E3568"/>
              </a:gs>
              <a:gs pos="30000">
                <a:srgbClr val="1E3568"/>
              </a:gs>
              <a:gs pos="100000">
                <a:srgbClr val="FFFFFF"/>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8" name="Google Shape;58;p8"/>
          <p:cNvSpPr txBox="1"/>
          <p:nvPr>
            <p:ph type="title"/>
          </p:nvPr>
        </p:nvSpPr>
        <p:spPr>
          <a:xfrm>
            <a:off x="1816100" y="166687"/>
            <a:ext cx="6870700" cy="11430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1pPr>
            <a:lvl2pPr indent="0" lvl="1"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2pPr>
            <a:lvl3pPr indent="0" lvl="2"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3pPr>
            <a:lvl4pPr indent="0" lvl="3"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4pPr>
            <a:lvl5pPr indent="0" lvl="4"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5pPr>
            <a:lvl6pPr indent="0" lvl="5" marL="4572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6pPr>
            <a:lvl7pPr indent="0" lvl="6" marL="9144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7pPr>
            <a:lvl8pPr indent="0" lvl="7" marL="13716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8pPr>
            <a:lvl9pPr indent="0" lvl="8" marL="18288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9pPr>
          </a:lstStyle>
          <a:p/>
        </p:txBody>
      </p:sp>
      <p:sp>
        <p:nvSpPr>
          <p:cNvPr id="59" name="Google Shape;59;p8"/>
          <p:cNvSpPr txBox="1"/>
          <p:nvPr>
            <p:ph idx="1" type="body"/>
          </p:nvPr>
        </p:nvSpPr>
        <p:spPr>
          <a:xfrm>
            <a:off x="457200" y="1600200"/>
            <a:ext cx="8229600" cy="4370387"/>
          </a:xfrm>
          <a:prstGeom prst="rect">
            <a:avLst/>
          </a:prstGeom>
          <a:noFill/>
          <a:ln>
            <a:noFill/>
          </a:ln>
        </p:spPr>
        <p:txBody>
          <a:bodyPr anchorCtr="0" anchor="t" bIns="91425" lIns="91425" spcFirstLastPara="1" rIns="91425" wrap="square" tIns="91425">
            <a:noAutofit/>
          </a:bodyPr>
          <a:lstStyle>
            <a:lvl1pPr indent="-431800" lvl="0" marL="457200" marR="0" rtl="0" algn="l">
              <a:spcBef>
                <a:spcPts val="640"/>
              </a:spcBef>
              <a:spcAft>
                <a:spcPts val="0"/>
              </a:spcAft>
              <a:buClr>
                <a:schemeClr val="dk1"/>
              </a:buClr>
              <a:buSzPts val="3200"/>
              <a:buFont typeface="Noto Sans Symbols"/>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60" name="Google Shape;60;p8"/>
          <p:cNvSpPr txBox="1"/>
          <p:nvPr>
            <p:ph idx="12" type="sldNum"/>
          </p:nvPr>
        </p:nvSpPr>
        <p:spPr>
          <a:xfrm>
            <a:off x="7610475" y="6264275"/>
            <a:ext cx="1076325"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1pPr>
            <a:lvl2pPr indent="0" lvl="1"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2pPr>
            <a:lvl3pPr indent="0" lvl="2"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3pPr>
            <a:lvl4pPr indent="0" lvl="3"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4pPr>
            <a:lvl5pPr indent="0" lvl="4"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5pPr>
            <a:lvl6pPr indent="0" lvl="5"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6pPr>
            <a:lvl7pPr indent="0" lvl="6"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7pPr>
            <a:lvl8pPr indent="0" lvl="7"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8pPr>
            <a:lvl9pPr indent="0" lvl="8"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
        <p:nvSpPr>
          <p:cNvPr id="61" name="Google Shape;61;p8"/>
          <p:cNvSpPr txBox="1"/>
          <p:nvPr>
            <p:ph idx="11" type="ftr"/>
          </p:nvPr>
        </p:nvSpPr>
        <p:spPr>
          <a:xfrm>
            <a:off x="2797175" y="6159500"/>
            <a:ext cx="3549650" cy="306387"/>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SzPts val="1400"/>
              <a:buNone/>
              <a:defRPr b="0" i="0" sz="1200" u="none">
                <a:solidFill>
                  <a:srgbClr val="898989"/>
                </a:solidFill>
                <a:latin typeface="Calibri"/>
                <a:ea typeface="Calibri"/>
                <a:cs typeface="Calibri"/>
                <a:sym typeface="Calibri"/>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62" name="Google Shape;62;p8"/>
          <p:cNvSpPr txBox="1"/>
          <p:nvPr>
            <p:ph idx="10" type="dt"/>
          </p:nvPr>
        </p:nvSpPr>
        <p:spPr>
          <a:xfrm>
            <a:off x="3509962" y="6427787"/>
            <a:ext cx="2133600" cy="268287"/>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SzPts val="1400"/>
              <a:buNone/>
              <a:defRPr b="0" i="0" sz="1200" u="none">
                <a:solidFill>
                  <a:srgbClr val="898989"/>
                </a:solidFill>
                <a:latin typeface="Calibri"/>
                <a:ea typeface="Calibri"/>
                <a:cs typeface="Calibri"/>
                <a:sym typeface="Calibri"/>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51" r:id="rId2"/>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69" name="Shape 69"/>
        <p:cNvGrpSpPr/>
        <p:nvPr/>
      </p:nvGrpSpPr>
      <p:grpSpPr>
        <a:xfrm>
          <a:off x="0" y="0"/>
          <a:ext cx="0" cy="0"/>
          <a:chOff x="0" y="0"/>
          <a:chExt cx="0" cy="0"/>
        </a:xfrm>
      </p:grpSpPr>
      <p:pic>
        <p:nvPicPr>
          <p:cNvPr id="70" name="Google Shape;70;p10"/>
          <p:cNvPicPr preferRelativeResize="0"/>
          <p:nvPr/>
        </p:nvPicPr>
        <p:blipFill rotWithShape="1">
          <a:blip r:embed="rId1">
            <a:alphaModFix/>
          </a:blip>
          <a:srcRect b="0" l="19743" r="25013" t="13043"/>
          <a:stretch/>
        </p:blipFill>
        <p:spPr>
          <a:xfrm>
            <a:off x="0" y="0"/>
            <a:ext cx="1681162" cy="1398587"/>
          </a:xfrm>
          <a:prstGeom prst="rect">
            <a:avLst/>
          </a:prstGeom>
          <a:noFill/>
          <a:ln>
            <a:noFill/>
          </a:ln>
        </p:spPr>
      </p:pic>
      <p:sp>
        <p:nvSpPr>
          <p:cNvPr id="71" name="Google Shape;71;p10"/>
          <p:cNvSpPr txBox="1"/>
          <p:nvPr/>
        </p:nvSpPr>
        <p:spPr>
          <a:xfrm>
            <a:off x="0" y="1384300"/>
            <a:ext cx="9144000" cy="95250"/>
          </a:xfrm>
          <a:prstGeom prst="rect">
            <a:avLst/>
          </a:prstGeom>
          <a:gradFill>
            <a:gsLst>
              <a:gs pos="0">
                <a:srgbClr val="1E3568"/>
              </a:gs>
              <a:gs pos="30000">
                <a:srgbClr val="1E3568"/>
              </a:gs>
              <a:gs pos="100000">
                <a:srgbClr val="FFFFFF"/>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2" name="Google Shape;72;p10"/>
          <p:cNvSpPr txBox="1"/>
          <p:nvPr>
            <p:ph type="title"/>
          </p:nvPr>
        </p:nvSpPr>
        <p:spPr>
          <a:xfrm>
            <a:off x="1816100" y="166687"/>
            <a:ext cx="6870700" cy="11430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1pPr>
            <a:lvl2pPr indent="0" lvl="1"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2pPr>
            <a:lvl3pPr indent="0" lvl="2"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3pPr>
            <a:lvl4pPr indent="0" lvl="3"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4pPr>
            <a:lvl5pPr indent="0" lvl="4"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5pPr>
            <a:lvl6pPr indent="0" lvl="5" marL="4572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6pPr>
            <a:lvl7pPr indent="0" lvl="6" marL="9144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7pPr>
            <a:lvl8pPr indent="0" lvl="7" marL="13716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8pPr>
            <a:lvl9pPr indent="0" lvl="8" marL="18288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9pPr>
          </a:lstStyle>
          <a:p/>
        </p:txBody>
      </p:sp>
      <p:sp>
        <p:nvSpPr>
          <p:cNvPr id="73" name="Google Shape;73;p10"/>
          <p:cNvSpPr txBox="1"/>
          <p:nvPr>
            <p:ph idx="1" type="body"/>
          </p:nvPr>
        </p:nvSpPr>
        <p:spPr>
          <a:xfrm>
            <a:off x="457200" y="1600200"/>
            <a:ext cx="8229600" cy="4370387"/>
          </a:xfrm>
          <a:prstGeom prst="rect">
            <a:avLst/>
          </a:prstGeom>
          <a:noFill/>
          <a:ln>
            <a:noFill/>
          </a:ln>
        </p:spPr>
        <p:txBody>
          <a:bodyPr anchorCtr="0" anchor="t" bIns="91425" lIns="91425" spcFirstLastPara="1" rIns="91425" wrap="square" tIns="91425">
            <a:noAutofit/>
          </a:bodyPr>
          <a:lstStyle>
            <a:lvl1pPr indent="-431800" lvl="0" marL="457200" marR="0" rtl="0" algn="l">
              <a:spcBef>
                <a:spcPts val="640"/>
              </a:spcBef>
              <a:spcAft>
                <a:spcPts val="0"/>
              </a:spcAft>
              <a:buClr>
                <a:schemeClr val="dk1"/>
              </a:buClr>
              <a:buSzPts val="3200"/>
              <a:buFont typeface="Noto Sans Symbols"/>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74" name="Google Shape;74;p10"/>
          <p:cNvSpPr txBox="1"/>
          <p:nvPr>
            <p:ph idx="12" type="sldNum"/>
          </p:nvPr>
        </p:nvSpPr>
        <p:spPr>
          <a:xfrm>
            <a:off x="7812087" y="6264275"/>
            <a:ext cx="874712"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1pPr>
            <a:lvl2pPr indent="0" lvl="1"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2pPr>
            <a:lvl3pPr indent="0" lvl="2"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3pPr>
            <a:lvl4pPr indent="0" lvl="3"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4pPr>
            <a:lvl5pPr indent="0" lvl="4"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5pPr>
            <a:lvl6pPr indent="0" lvl="5"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6pPr>
            <a:lvl7pPr indent="0" lvl="6"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7pPr>
            <a:lvl8pPr indent="0" lvl="7"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8pPr>
            <a:lvl9pPr indent="0" lvl="8"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
        <p:nvSpPr>
          <p:cNvPr id="75" name="Google Shape;75;p10"/>
          <p:cNvSpPr txBox="1"/>
          <p:nvPr>
            <p:ph idx="11" type="ftr"/>
          </p:nvPr>
        </p:nvSpPr>
        <p:spPr>
          <a:xfrm>
            <a:off x="2797175" y="6159500"/>
            <a:ext cx="3549650" cy="306387"/>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SzPts val="1400"/>
              <a:buNone/>
              <a:defRPr b="0" i="0" sz="1200" u="none">
                <a:solidFill>
                  <a:srgbClr val="898989"/>
                </a:solidFill>
                <a:latin typeface="Calibri"/>
                <a:ea typeface="Calibri"/>
                <a:cs typeface="Calibri"/>
                <a:sym typeface="Calibri"/>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76" name="Google Shape;76;p10"/>
          <p:cNvSpPr txBox="1"/>
          <p:nvPr>
            <p:ph idx="10" type="dt"/>
          </p:nvPr>
        </p:nvSpPr>
        <p:spPr>
          <a:xfrm>
            <a:off x="3505200" y="6427787"/>
            <a:ext cx="2133600" cy="268287"/>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SzPts val="1400"/>
              <a:buNone/>
              <a:defRPr b="0" i="0" sz="1200" u="none">
                <a:solidFill>
                  <a:srgbClr val="898989"/>
                </a:solidFill>
                <a:latin typeface="Calibri"/>
                <a:ea typeface="Calibri"/>
                <a:cs typeface="Calibri"/>
                <a:sym typeface="Calibri"/>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52" r:id="rId2"/>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7.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84" name="Shape 84"/>
        <p:cNvGrpSpPr/>
        <p:nvPr/>
      </p:nvGrpSpPr>
      <p:grpSpPr>
        <a:xfrm>
          <a:off x="0" y="0"/>
          <a:ext cx="0" cy="0"/>
          <a:chOff x="0" y="0"/>
          <a:chExt cx="0" cy="0"/>
        </a:xfrm>
      </p:grpSpPr>
      <p:pic>
        <p:nvPicPr>
          <p:cNvPr id="85" name="Google Shape;85;p12"/>
          <p:cNvPicPr preferRelativeResize="0"/>
          <p:nvPr/>
        </p:nvPicPr>
        <p:blipFill rotWithShape="1">
          <a:blip r:embed="rId1">
            <a:alphaModFix/>
          </a:blip>
          <a:srcRect b="0" l="19743" r="25013" t="13043"/>
          <a:stretch/>
        </p:blipFill>
        <p:spPr>
          <a:xfrm>
            <a:off x="0" y="0"/>
            <a:ext cx="1681162" cy="1398587"/>
          </a:xfrm>
          <a:prstGeom prst="rect">
            <a:avLst/>
          </a:prstGeom>
          <a:noFill/>
          <a:ln>
            <a:noFill/>
          </a:ln>
        </p:spPr>
      </p:pic>
      <p:sp>
        <p:nvSpPr>
          <p:cNvPr id="86" name="Google Shape;86;p12"/>
          <p:cNvSpPr txBox="1"/>
          <p:nvPr/>
        </p:nvSpPr>
        <p:spPr>
          <a:xfrm>
            <a:off x="0" y="1384300"/>
            <a:ext cx="9144000" cy="95250"/>
          </a:xfrm>
          <a:prstGeom prst="rect">
            <a:avLst/>
          </a:prstGeom>
          <a:gradFill>
            <a:gsLst>
              <a:gs pos="0">
                <a:srgbClr val="1E3568"/>
              </a:gs>
              <a:gs pos="30000">
                <a:srgbClr val="1E3568"/>
              </a:gs>
              <a:gs pos="100000">
                <a:srgbClr val="FFFFFF"/>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87" name="Google Shape;87;p12"/>
          <p:cNvSpPr txBox="1"/>
          <p:nvPr>
            <p:ph type="title"/>
          </p:nvPr>
        </p:nvSpPr>
        <p:spPr>
          <a:xfrm>
            <a:off x="1816100" y="166687"/>
            <a:ext cx="6870700" cy="11430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1pPr>
            <a:lvl2pPr indent="0" lvl="1"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2pPr>
            <a:lvl3pPr indent="0" lvl="2"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3pPr>
            <a:lvl4pPr indent="0" lvl="3"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4pPr>
            <a:lvl5pPr indent="0" lvl="4"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5pPr>
            <a:lvl6pPr indent="0" lvl="5" marL="4572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6pPr>
            <a:lvl7pPr indent="0" lvl="6" marL="9144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7pPr>
            <a:lvl8pPr indent="0" lvl="7" marL="13716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8pPr>
            <a:lvl9pPr indent="0" lvl="8" marL="18288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9pPr>
          </a:lstStyle>
          <a:p/>
        </p:txBody>
      </p:sp>
      <p:sp>
        <p:nvSpPr>
          <p:cNvPr id="88" name="Google Shape;88;p12"/>
          <p:cNvSpPr txBox="1"/>
          <p:nvPr>
            <p:ph idx="1" type="body"/>
          </p:nvPr>
        </p:nvSpPr>
        <p:spPr>
          <a:xfrm>
            <a:off x="457200" y="1600200"/>
            <a:ext cx="8229600" cy="4370387"/>
          </a:xfrm>
          <a:prstGeom prst="rect">
            <a:avLst/>
          </a:prstGeom>
          <a:noFill/>
          <a:ln>
            <a:noFill/>
          </a:ln>
        </p:spPr>
        <p:txBody>
          <a:bodyPr anchorCtr="0" anchor="t" bIns="91425" lIns="91425" spcFirstLastPara="1" rIns="91425" wrap="square" tIns="91425">
            <a:noAutofit/>
          </a:bodyPr>
          <a:lstStyle>
            <a:lvl1pPr indent="-431800" lvl="0" marL="457200" marR="0" rtl="0" algn="l">
              <a:spcBef>
                <a:spcPts val="640"/>
              </a:spcBef>
              <a:spcAft>
                <a:spcPts val="0"/>
              </a:spcAft>
              <a:buClr>
                <a:schemeClr val="dk1"/>
              </a:buClr>
              <a:buSzPts val="3200"/>
              <a:buFont typeface="Noto Sans Symbols"/>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9" name="Google Shape;89;p12"/>
          <p:cNvSpPr txBox="1"/>
          <p:nvPr>
            <p:ph idx="12" type="sldNum"/>
          </p:nvPr>
        </p:nvSpPr>
        <p:spPr>
          <a:xfrm>
            <a:off x="7853362" y="6264275"/>
            <a:ext cx="833437"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1pPr>
            <a:lvl2pPr indent="0" lvl="1"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2pPr>
            <a:lvl3pPr indent="0" lvl="2"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3pPr>
            <a:lvl4pPr indent="0" lvl="3"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4pPr>
            <a:lvl5pPr indent="0" lvl="4"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5pPr>
            <a:lvl6pPr indent="0" lvl="5"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6pPr>
            <a:lvl7pPr indent="0" lvl="6"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7pPr>
            <a:lvl8pPr indent="0" lvl="7"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8pPr>
            <a:lvl9pPr indent="0" lvl="8"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
        <p:nvSpPr>
          <p:cNvPr id="90" name="Google Shape;90;p12"/>
          <p:cNvSpPr txBox="1"/>
          <p:nvPr>
            <p:ph idx="11" type="ftr"/>
          </p:nvPr>
        </p:nvSpPr>
        <p:spPr>
          <a:xfrm>
            <a:off x="2797175" y="6159500"/>
            <a:ext cx="3549650" cy="306387"/>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SzPts val="1400"/>
              <a:buNone/>
              <a:defRPr b="0" i="0" sz="1200" u="none">
                <a:solidFill>
                  <a:srgbClr val="898989"/>
                </a:solidFill>
                <a:latin typeface="Calibri"/>
                <a:ea typeface="Calibri"/>
                <a:cs typeface="Calibri"/>
                <a:sym typeface="Calibri"/>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91" name="Google Shape;91;p12"/>
          <p:cNvSpPr txBox="1"/>
          <p:nvPr>
            <p:ph idx="10" type="dt"/>
          </p:nvPr>
        </p:nvSpPr>
        <p:spPr>
          <a:xfrm>
            <a:off x="3505200" y="6427787"/>
            <a:ext cx="2133600" cy="268287"/>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SzPts val="1400"/>
              <a:buNone/>
              <a:defRPr b="0" i="0" sz="1200" u="none">
                <a:solidFill>
                  <a:srgbClr val="898989"/>
                </a:solidFill>
                <a:latin typeface="Calibri"/>
                <a:ea typeface="Calibri"/>
                <a:cs typeface="Calibri"/>
                <a:sym typeface="Calibri"/>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53" r:id="rId2"/>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8.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01" name="Shape 101"/>
        <p:cNvGrpSpPr/>
        <p:nvPr/>
      </p:nvGrpSpPr>
      <p:grpSpPr>
        <a:xfrm>
          <a:off x="0" y="0"/>
          <a:ext cx="0" cy="0"/>
          <a:chOff x="0" y="0"/>
          <a:chExt cx="0" cy="0"/>
        </a:xfrm>
      </p:grpSpPr>
      <p:pic>
        <p:nvPicPr>
          <p:cNvPr id="102" name="Google Shape;102;p14"/>
          <p:cNvPicPr preferRelativeResize="0"/>
          <p:nvPr/>
        </p:nvPicPr>
        <p:blipFill rotWithShape="1">
          <a:blip r:embed="rId1">
            <a:alphaModFix/>
          </a:blip>
          <a:srcRect b="0" l="19743" r="25013" t="13043"/>
          <a:stretch/>
        </p:blipFill>
        <p:spPr>
          <a:xfrm>
            <a:off x="0" y="0"/>
            <a:ext cx="1681162" cy="1398587"/>
          </a:xfrm>
          <a:prstGeom prst="rect">
            <a:avLst/>
          </a:prstGeom>
          <a:noFill/>
          <a:ln>
            <a:noFill/>
          </a:ln>
        </p:spPr>
      </p:pic>
      <p:sp>
        <p:nvSpPr>
          <p:cNvPr id="103" name="Google Shape;103;p14"/>
          <p:cNvSpPr txBox="1"/>
          <p:nvPr/>
        </p:nvSpPr>
        <p:spPr>
          <a:xfrm>
            <a:off x="0" y="1384300"/>
            <a:ext cx="9144000" cy="95250"/>
          </a:xfrm>
          <a:prstGeom prst="rect">
            <a:avLst/>
          </a:prstGeom>
          <a:gradFill>
            <a:gsLst>
              <a:gs pos="0">
                <a:srgbClr val="1E3568"/>
              </a:gs>
              <a:gs pos="30000">
                <a:srgbClr val="1E3568"/>
              </a:gs>
              <a:gs pos="100000">
                <a:srgbClr val="FFFFFF"/>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04" name="Google Shape;104;p14"/>
          <p:cNvSpPr txBox="1"/>
          <p:nvPr>
            <p:ph type="title"/>
          </p:nvPr>
        </p:nvSpPr>
        <p:spPr>
          <a:xfrm>
            <a:off x="1816100" y="166687"/>
            <a:ext cx="6870700" cy="11430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1pPr>
            <a:lvl2pPr indent="0" lvl="1"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2pPr>
            <a:lvl3pPr indent="0" lvl="2"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3pPr>
            <a:lvl4pPr indent="0" lvl="3"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4pPr>
            <a:lvl5pPr indent="0" lvl="4"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5pPr>
            <a:lvl6pPr indent="0" lvl="5" marL="4572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6pPr>
            <a:lvl7pPr indent="0" lvl="6" marL="9144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7pPr>
            <a:lvl8pPr indent="0" lvl="7" marL="13716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8pPr>
            <a:lvl9pPr indent="0" lvl="8" marL="18288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9pPr>
          </a:lstStyle>
          <a:p/>
        </p:txBody>
      </p:sp>
      <p:sp>
        <p:nvSpPr>
          <p:cNvPr id="105" name="Google Shape;105;p14"/>
          <p:cNvSpPr txBox="1"/>
          <p:nvPr>
            <p:ph idx="1" type="body"/>
          </p:nvPr>
        </p:nvSpPr>
        <p:spPr>
          <a:xfrm>
            <a:off x="457200" y="1600200"/>
            <a:ext cx="8229600" cy="4370387"/>
          </a:xfrm>
          <a:prstGeom prst="rect">
            <a:avLst/>
          </a:prstGeom>
          <a:noFill/>
          <a:ln>
            <a:noFill/>
          </a:ln>
        </p:spPr>
        <p:txBody>
          <a:bodyPr anchorCtr="0" anchor="t" bIns="91425" lIns="91425" spcFirstLastPara="1" rIns="91425" wrap="square" tIns="91425">
            <a:noAutofit/>
          </a:bodyPr>
          <a:lstStyle>
            <a:lvl1pPr indent="-431800" lvl="0" marL="457200" marR="0" rtl="0" algn="l">
              <a:spcBef>
                <a:spcPts val="640"/>
              </a:spcBef>
              <a:spcAft>
                <a:spcPts val="0"/>
              </a:spcAft>
              <a:buClr>
                <a:schemeClr val="dk1"/>
              </a:buClr>
              <a:buSzPts val="3200"/>
              <a:buFont typeface="Noto Sans Symbols"/>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06" name="Google Shape;106;p14"/>
          <p:cNvSpPr txBox="1"/>
          <p:nvPr>
            <p:ph idx="12" type="sldNum"/>
          </p:nvPr>
        </p:nvSpPr>
        <p:spPr>
          <a:xfrm>
            <a:off x="7408862" y="6264275"/>
            <a:ext cx="1277937"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1pPr>
            <a:lvl2pPr indent="0" lvl="1"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2pPr>
            <a:lvl3pPr indent="0" lvl="2"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3pPr>
            <a:lvl4pPr indent="0" lvl="3"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4pPr>
            <a:lvl5pPr indent="0" lvl="4"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5pPr>
            <a:lvl6pPr indent="0" lvl="5"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6pPr>
            <a:lvl7pPr indent="0" lvl="6"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7pPr>
            <a:lvl8pPr indent="0" lvl="7"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8pPr>
            <a:lvl9pPr indent="0" lvl="8"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
        <p:nvSpPr>
          <p:cNvPr id="107" name="Google Shape;107;p14"/>
          <p:cNvSpPr txBox="1"/>
          <p:nvPr>
            <p:ph idx="11" type="ftr"/>
          </p:nvPr>
        </p:nvSpPr>
        <p:spPr>
          <a:xfrm>
            <a:off x="2797175" y="6159500"/>
            <a:ext cx="3549650" cy="306387"/>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SzPts val="1400"/>
              <a:buNone/>
              <a:defRPr b="0" i="0" sz="1200" u="none">
                <a:solidFill>
                  <a:srgbClr val="898989"/>
                </a:solidFill>
                <a:latin typeface="Calibri"/>
                <a:ea typeface="Calibri"/>
                <a:cs typeface="Calibri"/>
                <a:sym typeface="Calibri"/>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08" name="Google Shape;108;p14"/>
          <p:cNvSpPr txBox="1"/>
          <p:nvPr>
            <p:ph idx="10" type="dt"/>
          </p:nvPr>
        </p:nvSpPr>
        <p:spPr>
          <a:xfrm>
            <a:off x="3505200" y="6427787"/>
            <a:ext cx="2133600" cy="268287"/>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SzPts val="1400"/>
              <a:buNone/>
              <a:defRPr b="0" i="0" sz="1200" u="none">
                <a:solidFill>
                  <a:srgbClr val="898989"/>
                </a:solidFill>
                <a:latin typeface="Calibri"/>
                <a:ea typeface="Calibri"/>
                <a:cs typeface="Calibri"/>
                <a:sym typeface="Calibri"/>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54" r:id="rId2"/>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9.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14" name="Shape 114"/>
        <p:cNvGrpSpPr/>
        <p:nvPr/>
      </p:nvGrpSpPr>
      <p:grpSpPr>
        <a:xfrm>
          <a:off x="0" y="0"/>
          <a:ext cx="0" cy="0"/>
          <a:chOff x="0" y="0"/>
          <a:chExt cx="0" cy="0"/>
        </a:xfrm>
      </p:grpSpPr>
      <p:pic>
        <p:nvPicPr>
          <p:cNvPr id="115" name="Google Shape;115;p16"/>
          <p:cNvPicPr preferRelativeResize="0"/>
          <p:nvPr/>
        </p:nvPicPr>
        <p:blipFill rotWithShape="1">
          <a:blip r:embed="rId1">
            <a:alphaModFix/>
          </a:blip>
          <a:srcRect b="0" l="19743" r="25013" t="13043"/>
          <a:stretch/>
        </p:blipFill>
        <p:spPr>
          <a:xfrm>
            <a:off x="0" y="0"/>
            <a:ext cx="1681162" cy="1398587"/>
          </a:xfrm>
          <a:prstGeom prst="rect">
            <a:avLst/>
          </a:prstGeom>
          <a:noFill/>
          <a:ln>
            <a:noFill/>
          </a:ln>
        </p:spPr>
      </p:pic>
      <p:sp>
        <p:nvSpPr>
          <p:cNvPr id="116" name="Google Shape;116;p16"/>
          <p:cNvSpPr txBox="1"/>
          <p:nvPr/>
        </p:nvSpPr>
        <p:spPr>
          <a:xfrm>
            <a:off x="0" y="1384300"/>
            <a:ext cx="9144000" cy="95250"/>
          </a:xfrm>
          <a:prstGeom prst="rect">
            <a:avLst/>
          </a:prstGeom>
          <a:gradFill>
            <a:gsLst>
              <a:gs pos="0">
                <a:srgbClr val="1E3568"/>
              </a:gs>
              <a:gs pos="30000">
                <a:srgbClr val="1E3568"/>
              </a:gs>
              <a:gs pos="100000">
                <a:srgbClr val="FFFFFF"/>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17" name="Google Shape;117;p16"/>
          <p:cNvSpPr txBox="1"/>
          <p:nvPr>
            <p:ph type="title"/>
          </p:nvPr>
        </p:nvSpPr>
        <p:spPr>
          <a:xfrm>
            <a:off x="1816100" y="166687"/>
            <a:ext cx="6870700" cy="11430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1pPr>
            <a:lvl2pPr indent="0" lvl="1"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2pPr>
            <a:lvl3pPr indent="0" lvl="2"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3pPr>
            <a:lvl4pPr indent="0" lvl="3"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4pPr>
            <a:lvl5pPr indent="0" lvl="4" marL="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5pPr>
            <a:lvl6pPr indent="0" lvl="5" marL="4572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6pPr>
            <a:lvl7pPr indent="0" lvl="6" marL="9144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7pPr>
            <a:lvl8pPr indent="0" lvl="7" marL="13716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8pPr>
            <a:lvl9pPr indent="0" lvl="8" marL="1828800" marR="0" rtl="0" algn="l">
              <a:spcBef>
                <a:spcPts val="0"/>
              </a:spcBef>
              <a:spcAft>
                <a:spcPts val="0"/>
              </a:spcAft>
              <a:buSzPts val="1400"/>
              <a:buNone/>
              <a:defRPr b="1" i="0" sz="4000" u="none" cap="none" strike="noStrike">
                <a:solidFill>
                  <a:srgbClr val="1E3568"/>
                </a:solidFill>
                <a:latin typeface="Calibri"/>
                <a:ea typeface="Calibri"/>
                <a:cs typeface="Calibri"/>
                <a:sym typeface="Calibri"/>
              </a:defRPr>
            </a:lvl9pPr>
          </a:lstStyle>
          <a:p/>
        </p:txBody>
      </p:sp>
      <p:sp>
        <p:nvSpPr>
          <p:cNvPr id="118" name="Google Shape;118;p16"/>
          <p:cNvSpPr txBox="1"/>
          <p:nvPr>
            <p:ph idx="1" type="body"/>
          </p:nvPr>
        </p:nvSpPr>
        <p:spPr>
          <a:xfrm>
            <a:off x="457200" y="1600200"/>
            <a:ext cx="8229600" cy="4370387"/>
          </a:xfrm>
          <a:prstGeom prst="rect">
            <a:avLst/>
          </a:prstGeom>
          <a:noFill/>
          <a:ln>
            <a:noFill/>
          </a:ln>
        </p:spPr>
        <p:txBody>
          <a:bodyPr anchorCtr="0" anchor="t" bIns="91425" lIns="91425" spcFirstLastPara="1" rIns="91425" wrap="square" tIns="91425">
            <a:noAutofit/>
          </a:bodyPr>
          <a:lstStyle>
            <a:lvl1pPr indent="-431800" lvl="0" marL="457200" marR="0" rtl="0" algn="l">
              <a:spcBef>
                <a:spcPts val="640"/>
              </a:spcBef>
              <a:spcAft>
                <a:spcPts val="0"/>
              </a:spcAft>
              <a:buClr>
                <a:schemeClr val="dk1"/>
              </a:buClr>
              <a:buSzPts val="3200"/>
              <a:buFont typeface="Noto Sans Symbols"/>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19" name="Google Shape;119;p16"/>
          <p:cNvSpPr txBox="1"/>
          <p:nvPr>
            <p:ph idx="12" type="sldNum"/>
          </p:nvPr>
        </p:nvSpPr>
        <p:spPr>
          <a:xfrm>
            <a:off x="7745412" y="6264275"/>
            <a:ext cx="941387"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1pPr>
            <a:lvl2pPr indent="0" lvl="1"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2pPr>
            <a:lvl3pPr indent="0" lvl="2"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3pPr>
            <a:lvl4pPr indent="0" lvl="3"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4pPr>
            <a:lvl5pPr indent="0" lvl="4"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5pPr>
            <a:lvl6pPr indent="0" lvl="5"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6pPr>
            <a:lvl7pPr indent="0" lvl="6"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7pPr>
            <a:lvl8pPr indent="0" lvl="7"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8pPr>
            <a:lvl9pPr indent="0" lvl="8" marL="0" marR="0" rtl="0" algn="r">
              <a:lnSpc>
                <a:spcPct val="100000"/>
              </a:lnSpc>
              <a:spcBef>
                <a:spcPts val="0"/>
              </a:spcBef>
              <a:spcAft>
                <a:spcPts val="0"/>
              </a:spcAft>
              <a:buClr>
                <a:srgbClr val="898989"/>
              </a:buClr>
              <a:buFont typeface="Calibri"/>
              <a:buNone/>
              <a:defRPr b="0" i="0" sz="1200" u="non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
        <p:nvSpPr>
          <p:cNvPr id="120" name="Google Shape;120;p16"/>
          <p:cNvSpPr txBox="1"/>
          <p:nvPr>
            <p:ph idx="11" type="ftr"/>
          </p:nvPr>
        </p:nvSpPr>
        <p:spPr>
          <a:xfrm>
            <a:off x="2797175" y="6159500"/>
            <a:ext cx="3549650" cy="306387"/>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SzPts val="1400"/>
              <a:buNone/>
              <a:defRPr b="0" i="0" sz="1200" u="none">
                <a:solidFill>
                  <a:srgbClr val="898989"/>
                </a:solidFill>
                <a:latin typeface="Calibri"/>
                <a:ea typeface="Calibri"/>
                <a:cs typeface="Calibri"/>
                <a:sym typeface="Calibri"/>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21" name="Google Shape;121;p16"/>
          <p:cNvSpPr txBox="1"/>
          <p:nvPr>
            <p:ph idx="10" type="dt"/>
          </p:nvPr>
        </p:nvSpPr>
        <p:spPr>
          <a:xfrm>
            <a:off x="3509962" y="6427787"/>
            <a:ext cx="2133600" cy="268287"/>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SzPts val="1400"/>
              <a:buNone/>
              <a:defRPr b="0" i="0" sz="1200" u="none">
                <a:solidFill>
                  <a:srgbClr val="898989"/>
                </a:solidFill>
                <a:latin typeface="Calibri"/>
                <a:ea typeface="Calibri"/>
                <a:cs typeface="Calibri"/>
                <a:sym typeface="Calibri"/>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55" r:id="rId2"/>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0" name="Shape 200"/>
        <p:cNvGrpSpPr/>
        <p:nvPr/>
      </p:nvGrpSpPr>
      <p:grpSpPr>
        <a:xfrm>
          <a:off x="0" y="0"/>
          <a:ext cx="0" cy="0"/>
          <a:chOff x="0" y="0"/>
          <a:chExt cx="0" cy="0"/>
        </a:xfrm>
      </p:grpSpPr>
      <p:sp>
        <p:nvSpPr>
          <p:cNvPr id="201" name="Google Shape;201;p28"/>
          <p:cNvSpPr txBox="1"/>
          <p:nvPr>
            <p:ph idx="1" type="subTitle"/>
          </p:nvPr>
        </p:nvSpPr>
        <p:spPr>
          <a:xfrm>
            <a:off x="3063875" y="4783137"/>
            <a:ext cx="4953000" cy="14478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898989"/>
              </a:buClr>
              <a:buFont typeface="Noto Sans Symbols"/>
              <a:buNone/>
            </a:pPr>
            <a:r>
              <a:rPr b="1" i="0" lang="en-US" sz="2800" u="none" cap="none" strike="noStrike">
                <a:solidFill>
                  <a:srgbClr val="898989"/>
                </a:solidFill>
                <a:latin typeface="Calibri"/>
                <a:ea typeface="Calibri"/>
                <a:cs typeface="Calibri"/>
                <a:sym typeface="Calibri"/>
              </a:rPr>
              <a:t>Create a Business Plan as the first step on your path to success</a:t>
            </a:r>
            <a:endParaRPr/>
          </a:p>
        </p:txBody>
      </p:sp>
      <p:sp>
        <p:nvSpPr>
          <p:cNvPr id="202" name="Google Shape;202;p28"/>
          <p:cNvSpPr txBox="1"/>
          <p:nvPr>
            <p:ph type="title"/>
          </p:nvPr>
        </p:nvSpPr>
        <p:spPr>
          <a:xfrm>
            <a:off x="2568575" y="2730500"/>
            <a:ext cx="5943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213A71"/>
              </a:buClr>
              <a:buFont typeface="Calibri"/>
              <a:buNone/>
            </a:pPr>
            <a:r>
              <a:rPr b="1" i="0" lang="en-US" sz="4000" u="none" cap="none" strike="noStrike">
                <a:solidFill>
                  <a:srgbClr val="213A71"/>
                </a:solidFill>
                <a:latin typeface="Calibri"/>
                <a:ea typeface="Calibri"/>
                <a:cs typeface="Calibri"/>
                <a:sym typeface="Calibri"/>
              </a:rPr>
              <a:t>Building a Business Plan</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0" name="Shape 270"/>
        <p:cNvGrpSpPr/>
        <p:nvPr/>
      </p:nvGrpSpPr>
      <p:grpSpPr>
        <a:xfrm>
          <a:off x="0" y="0"/>
          <a:ext cx="0" cy="0"/>
          <a:chOff x="0" y="0"/>
          <a:chExt cx="0" cy="0"/>
        </a:xfrm>
      </p:grpSpPr>
      <p:sp>
        <p:nvSpPr>
          <p:cNvPr id="271" name="Google Shape;271;p37"/>
          <p:cNvSpPr txBox="1"/>
          <p:nvPr>
            <p:ph idx="1" type="body"/>
          </p:nvPr>
        </p:nvSpPr>
        <p:spPr>
          <a:xfrm>
            <a:off x="457200" y="1600200"/>
            <a:ext cx="8229600" cy="4370387"/>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2000"/>
              <a:buFont typeface="Noto Sans Symbols"/>
              <a:buChar char="▪"/>
            </a:pPr>
            <a:r>
              <a:rPr b="0" i="0" lang="en-US" sz="2000" u="none">
                <a:solidFill>
                  <a:schemeClr val="dk1"/>
                </a:solidFill>
                <a:latin typeface="Calibri"/>
                <a:ea typeface="Calibri"/>
                <a:cs typeface="Calibri"/>
                <a:sym typeface="Calibri"/>
              </a:rPr>
              <a:t>The Executive Summary of a Business Plan is a 3-5 page introduction to your Business Plan. </a:t>
            </a:r>
            <a:endParaRPr/>
          </a:p>
          <a:p>
            <a:pPr indent="-342900" lvl="0" marL="342900" marR="0" rtl="0" algn="l">
              <a:lnSpc>
                <a:spcPct val="100000"/>
              </a:lnSpc>
              <a:spcBef>
                <a:spcPts val="400"/>
              </a:spcBef>
              <a:spcAft>
                <a:spcPts val="0"/>
              </a:spcAft>
              <a:buClr>
                <a:schemeClr val="dk1"/>
              </a:buClr>
              <a:buSzPts val="2000"/>
              <a:buFont typeface="Noto Sans Symbols"/>
              <a:buChar char="▪"/>
            </a:pPr>
            <a:r>
              <a:rPr b="0" i="0" lang="en-US" sz="2000" u="none">
                <a:solidFill>
                  <a:schemeClr val="dk1"/>
                </a:solidFill>
                <a:latin typeface="Calibri"/>
                <a:ea typeface="Calibri"/>
                <a:cs typeface="Calibri"/>
                <a:sym typeface="Calibri"/>
              </a:rPr>
              <a:t>The Executive Summary is critical, because </a:t>
            </a:r>
            <a:r>
              <a:rPr b="1" i="0" lang="en-US" sz="2000" u="none">
                <a:solidFill>
                  <a:schemeClr val="dk1"/>
                </a:solidFill>
                <a:latin typeface="Calibri"/>
                <a:ea typeface="Calibri"/>
                <a:cs typeface="Calibri"/>
                <a:sym typeface="Calibri"/>
              </a:rPr>
              <a:t>many individuals (including venture capitalists) only read the summary.</a:t>
            </a:r>
            <a:endParaRPr/>
          </a:p>
          <a:p>
            <a:pPr indent="-342900" lvl="0" marL="342900" marR="0" rtl="0" algn="l">
              <a:lnSpc>
                <a:spcPct val="100000"/>
              </a:lnSpc>
              <a:spcBef>
                <a:spcPts val="400"/>
              </a:spcBef>
              <a:spcAft>
                <a:spcPts val="0"/>
              </a:spcAft>
              <a:buClr>
                <a:schemeClr val="dk1"/>
              </a:buClr>
              <a:buSzPts val="2000"/>
              <a:buFont typeface="Noto Sans Symbols"/>
              <a:buChar char="▪"/>
            </a:pPr>
            <a:r>
              <a:rPr b="0" i="0" lang="en-US" sz="2000" u="none">
                <a:solidFill>
                  <a:schemeClr val="dk1"/>
                </a:solidFill>
                <a:latin typeface="Calibri"/>
                <a:ea typeface="Calibri"/>
                <a:cs typeface="Calibri"/>
                <a:sym typeface="Calibri"/>
              </a:rPr>
              <a:t>The Executive Summary  section includes:</a:t>
            </a:r>
            <a:endParaRPr/>
          </a:p>
          <a:p>
            <a:pPr indent="-295275" lvl="1" marL="688975" marR="0" rtl="0" algn="l">
              <a:lnSpc>
                <a:spcPct val="100000"/>
              </a:lnSpc>
              <a:spcBef>
                <a:spcPts val="360"/>
              </a:spcBef>
              <a:spcAft>
                <a:spcPts val="0"/>
              </a:spcAft>
              <a:buClr>
                <a:schemeClr val="dk1"/>
              </a:buClr>
              <a:buSzPts val="1800"/>
              <a:buFont typeface="Arial"/>
              <a:buChar char="–"/>
            </a:pPr>
            <a:r>
              <a:rPr b="0" i="0" lang="en-US" sz="1800" u="none" cap="none" strike="noStrike">
                <a:solidFill>
                  <a:schemeClr val="dk1"/>
                </a:solidFill>
                <a:latin typeface="Calibri"/>
                <a:ea typeface="Calibri"/>
                <a:cs typeface="Calibri"/>
                <a:sym typeface="Calibri"/>
              </a:rPr>
              <a:t>A first paragraph that introduces your business.</a:t>
            </a:r>
            <a:endParaRPr/>
          </a:p>
          <a:p>
            <a:pPr indent="-231775" lvl="2" marL="968375" marR="0" rtl="0" algn="l">
              <a:lnSpc>
                <a:spcPct val="100000"/>
              </a:lnSpc>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Your business name and location.</a:t>
            </a:r>
            <a:endParaRPr/>
          </a:p>
          <a:p>
            <a:pPr indent="-231775" lvl="2" marL="968375" marR="0" rtl="0" algn="l">
              <a:lnSpc>
                <a:spcPct val="100000"/>
              </a:lnSpc>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A brief explanation of customer needs and your products or services.</a:t>
            </a:r>
            <a:endParaRPr/>
          </a:p>
          <a:p>
            <a:pPr indent="-231775" lvl="2" marL="968375" marR="0" rtl="0" algn="l">
              <a:lnSpc>
                <a:spcPct val="100000"/>
              </a:lnSpc>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The ways that the product or service meets or exceeds the customer needs.</a:t>
            </a:r>
            <a:endParaRPr/>
          </a:p>
          <a:p>
            <a:pPr indent="-231775" lvl="2" marL="968375" marR="0" rtl="0" algn="l">
              <a:lnSpc>
                <a:spcPct val="100000"/>
              </a:lnSpc>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An introduction of the team that will execute the Business Plan.</a:t>
            </a:r>
            <a:endParaRPr/>
          </a:p>
          <a:p>
            <a:pPr indent="-295275" lvl="1" marL="688975" marR="0" rtl="0" algn="l">
              <a:lnSpc>
                <a:spcPct val="100000"/>
              </a:lnSpc>
              <a:spcBef>
                <a:spcPts val="360"/>
              </a:spcBef>
              <a:spcAft>
                <a:spcPts val="0"/>
              </a:spcAft>
              <a:buClr>
                <a:schemeClr val="dk1"/>
              </a:buClr>
              <a:buSzPts val="1800"/>
              <a:buFont typeface="Arial"/>
              <a:buChar char="–"/>
            </a:pPr>
            <a:r>
              <a:rPr b="0" i="0" lang="en-US" sz="1800" u="none" cap="none" strike="noStrike">
                <a:solidFill>
                  <a:schemeClr val="dk1"/>
                </a:solidFill>
                <a:latin typeface="Calibri"/>
                <a:ea typeface="Calibri"/>
                <a:cs typeface="Calibri"/>
                <a:sym typeface="Calibri"/>
              </a:rPr>
              <a:t>Subsequent paragraphs that provide key details about your business, including projected sales and profits, unit sales, profitability, and keys to success. </a:t>
            </a:r>
            <a:endParaRPr/>
          </a:p>
          <a:p>
            <a:pPr indent="-295275" lvl="1" marL="688975" marR="0" rtl="0" algn="l">
              <a:lnSpc>
                <a:spcPct val="100000"/>
              </a:lnSpc>
              <a:spcBef>
                <a:spcPts val="360"/>
              </a:spcBef>
              <a:spcAft>
                <a:spcPts val="0"/>
              </a:spcAft>
              <a:buClr>
                <a:schemeClr val="dk1"/>
              </a:buClr>
              <a:buSzPts val="1800"/>
              <a:buFont typeface="Arial"/>
              <a:buChar char="–"/>
            </a:pPr>
            <a:r>
              <a:rPr b="0" i="0" lang="en-US" sz="1800" u="none" cap="none" strike="noStrike">
                <a:solidFill>
                  <a:schemeClr val="dk1"/>
                </a:solidFill>
                <a:latin typeface="Calibri"/>
                <a:ea typeface="Calibri"/>
                <a:cs typeface="Calibri"/>
                <a:sym typeface="Calibri"/>
              </a:rPr>
              <a:t>Visuals that help the reader see important information, including highlight charts, market share projections, and customer demand charts.</a:t>
            </a:r>
            <a:endParaRPr/>
          </a:p>
        </p:txBody>
      </p:sp>
      <p:sp>
        <p:nvSpPr>
          <p:cNvPr id="272" name="Google Shape;272;p37"/>
          <p:cNvSpPr txBox="1"/>
          <p:nvPr>
            <p:ph type="title"/>
          </p:nvPr>
        </p:nvSpPr>
        <p:spPr>
          <a:xfrm>
            <a:off x="1816100" y="166687"/>
            <a:ext cx="6870700" cy="11430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1E3568"/>
              </a:buClr>
              <a:buFont typeface="Calibri"/>
              <a:buNone/>
            </a:pPr>
            <a:r>
              <a:rPr b="1" i="0" lang="en-US" sz="4000" u="none" cap="none" strike="noStrike">
                <a:solidFill>
                  <a:srgbClr val="1E3568"/>
                </a:solidFill>
                <a:latin typeface="Calibri"/>
                <a:ea typeface="Calibri"/>
                <a:cs typeface="Calibri"/>
                <a:sym typeface="Calibri"/>
              </a:rPr>
              <a:t>Part 1: Executive Summary</a:t>
            </a:r>
            <a:endParaRPr/>
          </a:p>
        </p:txBody>
      </p:sp>
      <p:sp>
        <p:nvSpPr>
          <p:cNvPr id="273" name="Google Shape;273;p37"/>
          <p:cNvSpPr txBox="1"/>
          <p:nvPr/>
        </p:nvSpPr>
        <p:spPr>
          <a:xfrm>
            <a:off x="7759700" y="6318250"/>
            <a:ext cx="9271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898989"/>
              </a:buClr>
              <a:buFont typeface="Calibri"/>
              <a:buNone/>
            </a:pPr>
            <a:fld id="{00000000-1234-1234-1234-123412341234}" type="slidenum">
              <a:rPr b="0" i="0" lang="en-US" sz="1200" u="none">
                <a:solidFill>
                  <a:srgbClr val="898989"/>
                </a:solidFill>
                <a:latin typeface="Calibri"/>
                <a:ea typeface="Calibri"/>
                <a:cs typeface="Calibri"/>
                <a:sym typeface="Calibri"/>
              </a:rPr>
              <a:t>‹#›</a:t>
            </a:fld>
            <a:endParaRPr/>
          </a:p>
        </p:txBody>
      </p:sp>
      <p:sp>
        <p:nvSpPr>
          <p:cNvPr id="274" name="Google Shape;274;p37"/>
          <p:cNvSpPr txBox="1"/>
          <p:nvPr/>
        </p:nvSpPr>
        <p:spPr>
          <a:xfrm>
            <a:off x="2797175" y="6211887"/>
            <a:ext cx="3549650" cy="307975"/>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898989"/>
              </a:buClr>
              <a:buFont typeface="Calibri"/>
              <a:buNone/>
            </a:pPr>
            <a:r>
              <a:rPr b="0" i="0" lang="en-US" sz="1200" u="none">
                <a:solidFill>
                  <a:srgbClr val="898989"/>
                </a:solidFill>
                <a:latin typeface="Calibri"/>
                <a:ea typeface="Calibri"/>
                <a:cs typeface="Calibri"/>
                <a:sym typeface="Calibri"/>
              </a:rPr>
              <a:t>Building a Business Plan</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8" name="Shape 278"/>
        <p:cNvGrpSpPr/>
        <p:nvPr/>
      </p:nvGrpSpPr>
      <p:grpSpPr>
        <a:xfrm>
          <a:off x="0" y="0"/>
          <a:ext cx="0" cy="0"/>
          <a:chOff x="0" y="0"/>
          <a:chExt cx="0" cy="0"/>
        </a:xfrm>
      </p:grpSpPr>
      <p:sp>
        <p:nvSpPr>
          <p:cNvPr id="279" name="Google Shape;279;p38"/>
          <p:cNvSpPr txBox="1"/>
          <p:nvPr>
            <p:ph idx="1" type="body"/>
          </p:nvPr>
        </p:nvSpPr>
        <p:spPr>
          <a:xfrm>
            <a:off x="457200" y="1600200"/>
            <a:ext cx="8229600" cy="4370387"/>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2000"/>
              <a:buFont typeface="Noto Sans Symbols"/>
              <a:buChar char="▪"/>
            </a:pPr>
            <a:r>
              <a:rPr b="0" i="0" lang="en-US" sz="2000" u="none">
                <a:solidFill>
                  <a:schemeClr val="dk1"/>
                </a:solidFill>
                <a:latin typeface="Calibri"/>
                <a:ea typeface="Calibri"/>
                <a:cs typeface="Calibri"/>
                <a:sym typeface="Calibri"/>
              </a:rPr>
              <a:t>The business concept shows evidence that a product or service is viable and capable of fulfilling an organization's particular needs. </a:t>
            </a:r>
            <a:endParaRPr/>
          </a:p>
          <a:p>
            <a:pPr indent="-342900" lvl="0" marL="342900" marR="0" rtl="0" algn="l">
              <a:lnSpc>
                <a:spcPct val="100000"/>
              </a:lnSpc>
              <a:spcBef>
                <a:spcPts val="400"/>
              </a:spcBef>
              <a:spcAft>
                <a:spcPts val="0"/>
              </a:spcAft>
              <a:buClr>
                <a:schemeClr val="dk1"/>
              </a:buClr>
              <a:buSzPts val="2000"/>
              <a:buFont typeface="Noto Sans Symbols"/>
              <a:buChar char="▪"/>
            </a:pPr>
            <a:r>
              <a:rPr b="0" i="0" lang="en-US" sz="2000" u="none">
                <a:solidFill>
                  <a:schemeClr val="dk1"/>
                </a:solidFill>
                <a:latin typeface="Calibri"/>
                <a:ea typeface="Calibri"/>
                <a:cs typeface="Calibri"/>
                <a:sym typeface="Calibri"/>
              </a:rPr>
              <a:t>The Business Concept section: </a:t>
            </a:r>
            <a:endParaRPr/>
          </a:p>
          <a:p>
            <a:pPr indent="-295275" lvl="1" marL="688975" marR="0" rtl="0" algn="l">
              <a:lnSpc>
                <a:spcPct val="100000"/>
              </a:lnSpc>
              <a:spcBef>
                <a:spcPts val="360"/>
              </a:spcBef>
              <a:spcAft>
                <a:spcPts val="0"/>
              </a:spcAft>
              <a:buClr>
                <a:schemeClr val="dk1"/>
              </a:buClr>
              <a:buSzPts val="1800"/>
              <a:buFont typeface="Arial"/>
              <a:buChar char="–"/>
            </a:pPr>
            <a:r>
              <a:rPr b="0" i="0" lang="en-US" sz="1800" u="none" cap="none" strike="noStrike">
                <a:solidFill>
                  <a:schemeClr val="dk1"/>
                </a:solidFill>
                <a:latin typeface="Calibri"/>
                <a:ea typeface="Calibri"/>
                <a:cs typeface="Calibri"/>
                <a:sym typeface="Calibri"/>
              </a:rPr>
              <a:t>Articulates the vision of the company, how you plan to meet the unique needs of your customer, and how you plan to make money doing that.</a:t>
            </a:r>
            <a:endParaRPr/>
          </a:p>
          <a:p>
            <a:pPr indent="-295275" lvl="1" marL="688975" marR="0" rtl="0" algn="l">
              <a:lnSpc>
                <a:spcPct val="100000"/>
              </a:lnSpc>
              <a:spcBef>
                <a:spcPts val="360"/>
              </a:spcBef>
              <a:spcAft>
                <a:spcPts val="0"/>
              </a:spcAft>
              <a:buClr>
                <a:schemeClr val="dk1"/>
              </a:buClr>
              <a:buSzPts val="1800"/>
              <a:buFont typeface="Arial"/>
              <a:buChar char="–"/>
            </a:pPr>
            <a:r>
              <a:rPr b="0" i="0" lang="en-US" sz="1800" u="none" cap="none" strike="noStrike">
                <a:solidFill>
                  <a:schemeClr val="dk1"/>
                </a:solidFill>
                <a:latin typeface="Calibri"/>
                <a:ea typeface="Calibri"/>
                <a:cs typeface="Calibri"/>
                <a:sym typeface="Calibri"/>
              </a:rPr>
              <a:t>Discusses feasibility studies that you have conducted for your products. </a:t>
            </a:r>
            <a:endParaRPr/>
          </a:p>
          <a:p>
            <a:pPr indent="-295275" lvl="1" marL="688975" marR="0" rtl="0" algn="l">
              <a:lnSpc>
                <a:spcPct val="100000"/>
              </a:lnSpc>
              <a:spcBef>
                <a:spcPts val="360"/>
              </a:spcBef>
              <a:spcAft>
                <a:spcPts val="0"/>
              </a:spcAft>
              <a:buClr>
                <a:schemeClr val="dk1"/>
              </a:buClr>
              <a:buSzPts val="1800"/>
              <a:buFont typeface="Arial"/>
              <a:buChar char="–"/>
            </a:pPr>
            <a:r>
              <a:rPr b="0" i="0" lang="en-US" sz="1800" u="none" cap="none" strike="noStrike">
                <a:solidFill>
                  <a:schemeClr val="dk1"/>
                </a:solidFill>
                <a:latin typeface="Calibri"/>
                <a:ea typeface="Calibri"/>
                <a:cs typeface="Calibri"/>
                <a:sym typeface="Calibri"/>
              </a:rPr>
              <a:t>Discusses diagnostics sessions you had with prospective customers for your services.</a:t>
            </a:r>
            <a:endParaRPr/>
          </a:p>
          <a:p>
            <a:pPr indent="-295275" lvl="1" marL="688975" marR="0" rtl="0" algn="l">
              <a:lnSpc>
                <a:spcPct val="100000"/>
              </a:lnSpc>
              <a:spcBef>
                <a:spcPts val="360"/>
              </a:spcBef>
              <a:spcAft>
                <a:spcPts val="0"/>
              </a:spcAft>
              <a:buClr>
                <a:schemeClr val="dk1"/>
              </a:buClr>
              <a:buSzPts val="1800"/>
              <a:buFont typeface="Arial"/>
              <a:buChar char="–"/>
            </a:pPr>
            <a:r>
              <a:rPr b="0" i="0" lang="en-US" sz="1800" u="none" cap="none" strike="noStrike">
                <a:solidFill>
                  <a:schemeClr val="dk1"/>
                </a:solidFill>
                <a:latin typeface="Calibri"/>
                <a:ea typeface="Calibri"/>
                <a:cs typeface="Calibri"/>
                <a:sym typeface="Calibri"/>
              </a:rPr>
              <a:t>Captures and highlights the value proposition in your product or service offerings. </a:t>
            </a:r>
            <a:endParaRPr/>
          </a:p>
        </p:txBody>
      </p:sp>
      <p:sp>
        <p:nvSpPr>
          <p:cNvPr id="280" name="Google Shape;280;p38"/>
          <p:cNvSpPr txBox="1"/>
          <p:nvPr>
            <p:ph type="title"/>
          </p:nvPr>
        </p:nvSpPr>
        <p:spPr>
          <a:xfrm>
            <a:off x="1816100" y="166687"/>
            <a:ext cx="6870700" cy="11430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1E3568"/>
              </a:buClr>
              <a:buFont typeface="Calibri"/>
              <a:buNone/>
            </a:pPr>
            <a:r>
              <a:rPr b="1" i="0" lang="en-US" sz="4000" u="none" cap="none" strike="noStrike">
                <a:solidFill>
                  <a:srgbClr val="1E3568"/>
                </a:solidFill>
                <a:latin typeface="Calibri"/>
                <a:ea typeface="Calibri"/>
                <a:cs typeface="Calibri"/>
                <a:sym typeface="Calibri"/>
              </a:rPr>
              <a:t>Part 2: Business Concept</a:t>
            </a:r>
            <a:endParaRPr/>
          </a:p>
        </p:txBody>
      </p:sp>
      <p:sp>
        <p:nvSpPr>
          <p:cNvPr id="281" name="Google Shape;281;p38"/>
          <p:cNvSpPr txBox="1"/>
          <p:nvPr/>
        </p:nvSpPr>
        <p:spPr>
          <a:xfrm>
            <a:off x="7759700" y="6318250"/>
            <a:ext cx="9271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898989"/>
              </a:buClr>
              <a:buFont typeface="Calibri"/>
              <a:buNone/>
            </a:pPr>
            <a:fld id="{00000000-1234-1234-1234-123412341234}" type="slidenum">
              <a:rPr b="0" i="0" lang="en-US" sz="1200" u="none">
                <a:solidFill>
                  <a:srgbClr val="898989"/>
                </a:solidFill>
                <a:latin typeface="Calibri"/>
                <a:ea typeface="Calibri"/>
                <a:cs typeface="Calibri"/>
                <a:sym typeface="Calibri"/>
              </a:rPr>
              <a:t>‹#›</a:t>
            </a:fld>
            <a:endParaRPr/>
          </a:p>
        </p:txBody>
      </p:sp>
      <p:sp>
        <p:nvSpPr>
          <p:cNvPr id="282" name="Google Shape;282;p38"/>
          <p:cNvSpPr txBox="1"/>
          <p:nvPr/>
        </p:nvSpPr>
        <p:spPr>
          <a:xfrm>
            <a:off x="2797175" y="6211887"/>
            <a:ext cx="3549650" cy="307975"/>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898989"/>
              </a:buClr>
              <a:buFont typeface="Calibri"/>
              <a:buNone/>
            </a:pPr>
            <a:r>
              <a:rPr b="0" i="0" lang="en-US" sz="1200" u="none">
                <a:solidFill>
                  <a:srgbClr val="898989"/>
                </a:solidFill>
                <a:latin typeface="Calibri"/>
                <a:ea typeface="Calibri"/>
                <a:cs typeface="Calibri"/>
                <a:sym typeface="Calibri"/>
              </a:rPr>
              <a:t>Building a Business Plan</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6" name="Shape 286"/>
        <p:cNvGrpSpPr/>
        <p:nvPr/>
      </p:nvGrpSpPr>
      <p:grpSpPr>
        <a:xfrm>
          <a:off x="0" y="0"/>
          <a:ext cx="0" cy="0"/>
          <a:chOff x="0" y="0"/>
          <a:chExt cx="0" cy="0"/>
        </a:xfrm>
      </p:grpSpPr>
      <p:sp>
        <p:nvSpPr>
          <p:cNvPr id="287" name="Google Shape;287;p39"/>
          <p:cNvSpPr txBox="1"/>
          <p:nvPr>
            <p:ph idx="1" type="body"/>
          </p:nvPr>
        </p:nvSpPr>
        <p:spPr>
          <a:xfrm>
            <a:off x="457200" y="1600200"/>
            <a:ext cx="8229600" cy="4370387"/>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2000"/>
              <a:buFont typeface="Noto Sans Symbols"/>
              <a:buChar char="▪"/>
            </a:pPr>
            <a:r>
              <a:rPr b="0" i="0" lang="en-US" sz="2000" u="none">
                <a:solidFill>
                  <a:schemeClr val="dk1"/>
                </a:solidFill>
                <a:latin typeface="Calibri"/>
                <a:ea typeface="Calibri"/>
                <a:cs typeface="Calibri"/>
                <a:sym typeface="Calibri"/>
              </a:rPr>
              <a:t>A Market Analysis defines the target market so that you can position your business to get its share of sales. </a:t>
            </a:r>
            <a:endParaRPr/>
          </a:p>
          <a:p>
            <a:pPr indent="-342900" lvl="0" marL="342900" marR="0" rtl="0" algn="l">
              <a:lnSpc>
                <a:spcPct val="100000"/>
              </a:lnSpc>
              <a:spcBef>
                <a:spcPts val="400"/>
              </a:spcBef>
              <a:spcAft>
                <a:spcPts val="0"/>
              </a:spcAft>
              <a:buClr>
                <a:schemeClr val="dk1"/>
              </a:buClr>
              <a:buSzPts val="2000"/>
              <a:buFont typeface="Noto Sans Symbols"/>
              <a:buChar char="▪"/>
            </a:pPr>
            <a:r>
              <a:rPr b="0" i="0" lang="en-US" sz="2000" u="none">
                <a:solidFill>
                  <a:schemeClr val="dk1"/>
                </a:solidFill>
                <a:latin typeface="Calibri"/>
                <a:ea typeface="Calibri"/>
                <a:cs typeface="Calibri"/>
                <a:sym typeface="Calibri"/>
              </a:rPr>
              <a:t>A Market Analysis section:</a:t>
            </a:r>
            <a:endParaRPr/>
          </a:p>
          <a:p>
            <a:pPr indent="-295275" lvl="1" marL="688975" marR="0" rtl="0" algn="l">
              <a:lnSpc>
                <a:spcPct val="100000"/>
              </a:lnSpc>
              <a:spcBef>
                <a:spcPts val="360"/>
              </a:spcBef>
              <a:spcAft>
                <a:spcPts val="0"/>
              </a:spcAft>
              <a:buClr>
                <a:schemeClr val="dk1"/>
              </a:buClr>
              <a:buSzPts val="1800"/>
              <a:buFont typeface="Arial"/>
              <a:buChar char="–"/>
            </a:pPr>
            <a:r>
              <a:rPr b="0" i="0" lang="en-US" sz="1800" u="none" cap="none" strike="noStrike">
                <a:solidFill>
                  <a:schemeClr val="dk1"/>
                </a:solidFill>
                <a:latin typeface="Calibri"/>
                <a:ea typeface="Calibri"/>
                <a:cs typeface="Calibri"/>
                <a:sym typeface="Calibri"/>
              </a:rPr>
              <a:t>Defines your market.</a:t>
            </a:r>
            <a:endParaRPr/>
          </a:p>
          <a:p>
            <a:pPr indent="-295275" lvl="1" marL="688975" marR="0" rtl="0" algn="l">
              <a:lnSpc>
                <a:spcPct val="100000"/>
              </a:lnSpc>
              <a:spcBef>
                <a:spcPts val="360"/>
              </a:spcBef>
              <a:spcAft>
                <a:spcPts val="0"/>
              </a:spcAft>
              <a:buClr>
                <a:schemeClr val="dk1"/>
              </a:buClr>
              <a:buSzPts val="1800"/>
              <a:buFont typeface="Arial"/>
              <a:buChar char="–"/>
            </a:pPr>
            <a:r>
              <a:rPr b="0" i="0" lang="en-US" sz="1800" u="none" cap="none" strike="noStrike">
                <a:solidFill>
                  <a:schemeClr val="dk1"/>
                </a:solidFill>
                <a:latin typeface="Calibri"/>
                <a:ea typeface="Calibri"/>
                <a:cs typeface="Calibri"/>
                <a:sym typeface="Calibri"/>
              </a:rPr>
              <a:t>Segments your customers.</a:t>
            </a:r>
            <a:endParaRPr/>
          </a:p>
          <a:p>
            <a:pPr indent="-295275" lvl="1" marL="688975" marR="0" rtl="0" algn="l">
              <a:lnSpc>
                <a:spcPct val="100000"/>
              </a:lnSpc>
              <a:spcBef>
                <a:spcPts val="360"/>
              </a:spcBef>
              <a:spcAft>
                <a:spcPts val="0"/>
              </a:spcAft>
              <a:buClr>
                <a:schemeClr val="dk1"/>
              </a:buClr>
              <a:buSzPts val="1800"/>
              <a:buFont typeface="Arial"/>
              <a:buChar char="–"/>
            </a:pPr>
            <a:r>
              <a:rPr b="0" i="0" lang="en-US" sz="1800" u="none" cap="none" strike="noStrike">
                <a:solidFill>
                  <a:schemeClr val="dk1"/>
                </a:solidFill>
                <a:latin typeface="Calibri"/>
                <a:ea typeface="Calibri"/>
                <a:cs typeface="Calibri"/>
                <a:sym typeface="Calibri"/>
              </a:rPr>
              <a:t>Projects your market share.</a:t>
            </a:r>
            <a:endParaRPr/>
          </a:p>
          <a:p>
            <a:pPr indent="-295275" lvl="1" marL="688975" marR="0" rtl="0" algn="l">
              <a:lnSpc>
                <a:spcPct val="100000"/>
              </a:lnSpc>
              <a:spcBef>
                <a:spcPts val="360"/>
              </a:spcBef>
              <a:spcAft>
                <a:spcPts val="0"/>
              </a:spcAft>
              <a:buClr>
                <a:schemeClr val="dk1"/>
              </a:buClr>
              <a:buSzPts val="1800"/>
              <a:buFont typeface="Arial"/>
              <a:buChar char="–"/>
            </a:pPr>
            <a:r>
              <a:rPr b="0" i="0" lang="en-US" sz="1800" u="none" cap="none" strike="noStrike">
                <a:solidFill>
                  <a:schemeClr val="dk1"/>
                </a:solidFill>
                <a:latin typeface="Calibri"/>
                <a:ea typeface="Calibri"/>
                <a:cs typeface="Calibri"/>
                <a:sym typeface="Calibri"/>
              </a:rPr>
              <a:t>Positions your products and services.</a:t>
            </a:r>
            <a:endParaRPr/>
          </a:p>
          <a:p>
            <a:pPr indent="-295275" lvl="1" marL="688975" marR="0" rtl="0" algn="l">
              <a:lnSpc>
                <a:spcPct val="100000"/>
              </a:lnSpc>
              <a:spcBef>
                <a:spcPts val="360"/>
              </a:spcBef>
              <a:spcAft>
                <a:spcPts val="0"/>
              </a:spcAft>
              <a:buClr>
                <a:schemeClr val="dk1"/>
              </a:buClr>
              <a:buSzPts val="1800"/>
              <a:buFont typeface="Arial"/>
              <a:buChar char="–"/>
            </a:pPr>
            <a:r>
              <a:rPr b="0" i="0" lang="en-US" sz="1800" u="none" cap="none" strike="noStrike">
                <a:solidFill>
                  <a:schemeClr val="dk1"/>
                </a:solidFill>
                <a:latin typeface="Calibri"/>
                <a:ea typeface="Calibri"/>
                <a:cs typeface="Calibri"/>
                <a:sym typeface="Calibri"/>
              </a:rPr>
              <a:t>Discusses pricing and promotions.</a:t>
            </a:r>
            <a:endParaRPr/>
          </a:p>
          <a:p>
            <a:pPr indent="-295275" lvl="1" marL="688975" marR="0" rtl="0" algn="l">
              <a:lnSpc>
                <a:spcPct val="100000"/>
              </a:lnSpc>
              <a:spcBef>
                <a:spcPts val="360"/>
              </a:spcBef>
              <a:spcAft>
                <a:spcPts val="0"/>
              </a:spcAft>
              <a:buClr>
                <a:schemeClr val="dk1"/>
              </a:buClr>
              <a:buSzPts val="1800"/>
              <a:buFont typeface="Arial"/>
              <a:buChar char="–"/>
            </a:pPr>
            <a:r>
              <a:rPr b="0" i="0" lang="en-US" sz="1800" u="none" cap="none" strike="noStrike">
                <a:solidFill>
                  <a:schemeClr val="dk1"/>
                </a:solidFill>
                <a:latin typeface="Calibri"/>
                <a:ea typeface="Calibri"/>
                <a:cs typeface="Calibri"/>
                <a:sym typeface="Calibri"/>
              </a:rPr>
              <a:t>Identifies communication, sales, and distribution channels.</a:t>
            </a:r>
            <a:endParaRPr/>
          </a:p>
          <a:p>
            <a:pPr indent="-142875" lvl="1" marL="688975" marR="0" rtl="0" algn="l">
              <a:lnSpc>
                <a:spcPct val="100000"/>
              </a:lnSpc>
              <a:spcBef>
                <a:spcPts val="480"/>
              </a:spcBef>
              <a:spcAft>
                <a:spcPts val="0"/>
              </a:spcAft>
              <a:buClr>
                <a:schemeClr val="dk1"/>
              </a:buClr>
              <a:buSzPts val="2400"/>
              <a:buFont typeface="Arial"/>
              <a:buNone/>
            </a:pPr>
            <a:r>
              <a:t/>
            </a:r>
            <a:endParaRPr b="0" i="0" sz="2400" u="none" cap="none" strike="noStrike">
              <a:solidFill>
                <a:schemeClr val="dk1"/>
              </a:solidFill>
              <a:latin typeface="Calibri"/>
              <a:ea typeface="Calibri"/>
              <a:cs typeface="Calibri"/>
              <a:sym typeface="Calibri"/>
            </a:endParaRPr>
          </a:p>
          <a:p>
            <a:pPr indent="-190500" lvl="0" marL="342900" marR="0" rtl="0" algn="l">
              <a:spcBef>
                <a:spcPts val="480"/>
              </a:spcBef>
              <a:spcAft>
                <a:spcPts val="0"/>
              </a:spcAft>
              <a:buClr>
                <a:schemeClr val="dk1"/>
              </a:buClr>
              <a:buSzPts val="2400"/>
              <a:buFont typeface="Noto Sans Symbols"/>
              <a:buNone/>
            </a:pPr>
            <a:r>
              <a:t/>
            </a:r>
            <a:endParaRPr b="0" i="0" sz="2400" u="none" cap="none" strike="noStrike">
              <a:solidFill>
                <a:schemeClr val="dk1"/>
              </a:solidFill>
              <a:latin typeface="Calibri"/>
              <a:ea typeface="Calibri"/>
              <a:cs typeface="Calibri"/>
              <a:sym typeface="Calibri"/>
            </a:endParaRPr>
          </a:p>
        </p:txBody>
      </p:sp>
      <p:sp>
        <p:nvSpPr>
          <p:cNvPr id="288" name="Google Shape;288;p39"/>
          <p:cNvSpPr txBox="1"/>
          <p:nvPr>
            <p:ph type="title"/>
          </p:nvPr>
        </p:nvSpPr>
        <p:spPr>
          <a:xfrm>
            <a:off x="1816100" y="166687"/>
            <a:ext cx="6870700" cy="11430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1E3568"/>
              </a:buClr>
              <a:buFont typeface="Calibri"/>
              <a:buNone/>
            </a:pPr>
            <a:r>
              <a:rPr b="1" i="0" lang="en-US" sz="4000" u="none" cap="none" strike="noStrike">
                <a:solidFill>
                  <a:srgbClr val="1E3568"/>
                </a:solidFill>
                <a:latin typeface="Calibri"/>
                <a:ea typeface="Calibri"/>
                <a:cs typeface="Calibri"/>
                <a:sym typeface="Calibri"/>
              </a:rPr>
              <a:t>Part 3: Market Analysis</a:t>
            </a:r>
            <a:endParaRPr/>
          </a:p>
        </p:txBody>
      </p:sp>
      <p:sp>
        <p:nvSpPr>
          <p:cNvPr id="289" name="Google Shape;289;p39"/>
          <p:cNvSpPr txBox="1"/>
          <p:nvPr/>
        </p:nvSpPr>
        <p:spPr>
          <a:xfrm>
            <a:off x="7759700" y="6318250"/>
            <a:ext cx="9271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898989"/>
              </a:buClr>
              <a:buFont typeface="Calibri"/>
              <a:buNone/>
            </a:pPr>
            <a:fld id="{00000000-1234-1234-1234-123412341234}" type="slidenum">
              <a:rPr b="0" i="0" lang="en-US" sz="1200" u="none">
                <a:solidFill>
                  <a:srgbClr val="898989"/>
                </a:solidFill>
                <a:latin typeface="Calibri"/>
                <a:ea typeface="Calibri"/>
                <a:cs typeface="Calibri"/>
                <a:sym typeface="Calibri"/>
              </a:rPr>
              <a:t>‹#›</a:t>
            </a:fld>
            <a:endParaRPr/>
          </a:p>
        </p:txBody>
      </p:sp>
      <p:sp>
        <p:nvSpPr>
          <p:cNvPr id="290" name="Google Shape;290;p39"/>
          <p:cNvSpPr txBox="1"/>
          <p:nvPr/>
        </p:nvSpPr>
        <p:spPr>
          <a:xfrm>
            <a:off x="2797175" y="6211887"/>
            <a:ext cx="3549650" cy="307975"/>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898989"/>
              </a:buClr>
              <a:buFont typeface="Calibri"/>
              <a:buNone/>
            </a:pPr>
            <a:r>
              <a:rPr b="0" i="0" lang="en-US" sz="1200" u="none">
                <a:solidFill>
                  <a:srgbClr val="898989"/>
                </a:solidFill>
                <a:latin typeface="Calibri"/>
                <a:ea typeface="Calibri"/>
                <a:cs typeface="Calibri"/>
                <a:sym typeface="Calibri"/>
              </a:rPr>
              <a:t>Building a Business Plan</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4" name="Shape 294"/>
        <p:cNvGrpSpPr/>
        <p:nvPr/>
      </p:nvGrpSpPr>
      <p:grpSpPr>
        <a:xfrm>
          <a:off x="0" y="0"/>
          <a:ext cx="0" cy="0"/>
          <a:chOff x="0" y="0"/>
          <a:chExt cx="0" cy="0"/>
        </a:xfrm>
      </p:grpSpPr>
      <p:sp>
        <p:nvSpPr>
          <p:cNvPr id="295" name="Google Shape;295;p40"/>
          <p:cNvSpPr txBox="1"/>
          <p:nvPr>
            <p:ph idx="1" type="body"/>
          </p:nvPr>
        </p:nvSpPr>
        <p:spPr>
          <a:xfrm>
            <a:off x="457200" y="1600200"/>
            <a:ext cx="8229600" cy="4370387"/>
          </a:xfrm>
          <a:prstGeom prst="rect">
            <a:avLst/>
          </a:prstGeom>
          <a:noFill/>
          <a:ln>
            <a:noFill/>
          </a:ln>
        </p:spPr>
        <p:txBody>
          <a:bodyPr anchorCtr="0" anchor="t" bIns="45700" lIns="91425" spcFirstLastPara="1" rIns="91425" wrap="square" tIns="45700">
            <a:noAutofit/>
          </a:bodyPr>
          <a:lstStyle/>
          <a:p>
            <a:pPr indent="-342900" lvl="0" marL="342900" marR="0" rtl="0" algn="l">
              <a:lnSpc>
                <a:spcPct val="80000"/>
              </a:lnSpc>
              <a:spcBef>
                <a:spcPts val="0"/>
              </a:spcBef>
              <a:spcAft>
                <a:spcPts val="0"/>
              </a:spcAft>
              <a:buClr>
                <a:schemeClr val="dk1"/>
              </a:buClr>
              <a:buFont typeface="Noto Sans Symbols"/>
              <a:buNone/>
            </a:pPr>
            <a:r>
              <a:rPr b="0" i="0" lang="en-US" sz="2000" u="none">
                <a:solidFill>
                  <a:schemeClr val="dk1"/>
                </a:solidFill>
                <a:latin typeface="Calibri"/>
                <a:ea typeface="Calibri"/>
                <a:cs typeface="Calibri"/>
                <a:sym typeface="Calibri"/>
              </a:rPr>
              <a:t>The Management Team section outlines: </a:t>
            </a:r>
            <a:endParaRPr/>
          </a:p>
          <a:p>
            <a:pPr indent="-295275" lvl="1" marL="688975" marR="0" rtl="0" algn="l">
              <a:lnSpc>
                <a:spcPct val="80000"/>
              </a:lnSpc>
              <a:spcBef>
                <a:spcPts val="360"/>
              </a:spcBef>
              <a:spcAft>
                <a:spcPts val="0"/>
              </a:spcAft>
              <a:buClr>
                <a:schemeClr val="dk1"/>
              </a:buClr>
              <a:buSzPts val="1800"/>
              <a:buFont typeface="Arial"/>
              <a:buChar char="–"/>
            </a:pPr>
            <a:r>
              <a:rPr b="1" i="0" lang="en-US" sz="1800" u="none" cap="none" strike="noStrike">
                <a:solidFill>
                  <a:schemeClr val="dk1"/>
                </a:solidFill>
                <a:latin typeface="Calibri"/>
                <a:ea typeface="Calibri"/>
                <a:cs typeface="Calibri"/>
                <a:sym typeface="Calibri"/>
              </a:rPr>
              <a:t>Organizational Structure: </a:t>
            </a:r>
            <a:r>
              <a:rPr b="0" i="0" lang="en-US" sz="1800" u="none" cap="none" strike="noStrike">
                <a:solidFill>
                  <a:schemeClr val="dk1"/>
                </a:solidFill>
                <a:latin typeface="Calibri"/>
                <a:ea typeface="Calibri"/>
                <a:cs typeface="Calibri"/>
                <a:sym typeface="Calibri"/>
              </a:rPr>
              <a:t>Highlights the hierarchy and outlines responsibilities and decision-making powers.</a:t>
            </a:r>
            <a:endParaRPr/>
          </a:p>
          <a:p>
            <a:pPr indent="-295275" lvl="1" marL="688975" marR="0" rtl="0" algn="l">
              <a:lnSpc>
                <a:spcPct val="80000"/>
              </a:lnSpc>
              <a:spcBef>
                <a:spcPts val="360"/>
              </a:spcBef>
              <a:spcAft>
                <a:spcPts val="0"/>
              </a:spcAft>
              <a:buClr>
                <a:schemeClr val="dk1"/>
              </a:buClr>
              <a:buSzPts val="1800"/>
              <a:buFont typeface="Arial"/>
              <a:buChar char="–"/>
            </a:pPr>
            <a:r>
              <a:rPr b="1" i="0" lang="en-US" sz="1800" u="none" cap="none" strike="noStrike">
                <a:solidFill>
                  <a:schemeClr val="dk1"/>
                </a:solidFill>
                <a:latin typeface="Calibri"/>
                <a:ea typeface="Calibri"/>
                <a:cs typeface="Calibri"/>
                <a:sym typeface="Calibri"/>
              </a:rPr>
              <a:t>Management Team: </a:t>
            </a:r>
            <a:r>
              <a:rPr b="0" i="0" lang="en-US" sz="1800" u="none" cap="none" strike="noStrike">
                <a:solidFill>
                  <a:schemeClr val="dk1"/>
                </a:solidFill>
                <a:latin typeface="Calibri"/>
                <a:ea typeface="Calibri"/>
                <a:cs typeface="Calibri"/>
                <a:sym typeface="Calibri"/>
              </a:rPr>
              <a:t>Highlights the track record of the company’s managers. You may also offer details about key employees including qualifications, experiences, or outstanding skills, which could add a competitive edge to the image of the business.</a:t>
            </a:r>
            <a:endParaRPr/>
          </a:p>
          <a:p>
            <a:pPr indent="-295275" lvl="1" marL="688975" marR="0" rtl="0" algn="l">
              <a:lnSpc>
                <a:spcPct val="80000"/>
              </a:lnSpc>
              <a:spcBef>
                <a:spcPts val="360"/>
              </a:spcBef>
              <a:spcAft>
                <a:spcPts val="0"/>
              </a:spcAft>
              <a:buClr>
                <a:schemeClr val="dk1"/>
              </a:buClr>
              <a:buSzPts val="1800"/>
              <a:buFont typeface="Arial"/>
              <a:buChar char="–"/>
            </a:pPr>
            <a:r>
              <a:rPr b="1" i="0" lang="en-US" sz="1800" u="none" cap="none" strike="noStrike">
                <a:solidFill>
                  <a:schemeClr val="dk1"/>
                </a:solidFill>
                <a:latin typeface="Calibri"/>
                <a:ea typeface="Calibri"/>
                <a:cs typeface="Calibri"/>
                <a:sym typeface="Calibri"/>
              </a:rPr>
              <a:t>Working Structure: </a:t>
            </a:r>
            <a:r>
              <a:rPr b="0" i="0" lang="en-US" sz="1800" u="none" cap="none" strike="noStrike">
                <a:solidFill>
                  <a:schemeClr val="dk1"/>
                </a:solidFill>
                <a:latin typeface="Calibri"/>
                <a:ea typeface="Calibri"/>
                <a:cs typeface="Calibri"/>
                <a:sym typeface="Calibri"/>
              </a:rPr>
              <a:t>Highlights how your management team will operate within your defined organizational structure.</a:t>
            </a:r>
            <a:endParaRPr/>
          </a:p>
          <a:p>
            <a:pPr indent="-295275" lvl="1" marL="688975" marR="0" rtl="0" algn="l">
              <a:lnSpc>
                <a:spcPct val="80000"/>
              </a:lnSpc>
              <a:spcBef>
                <a:spcPts val="360"/>
              </a:spcBef>
              <a:spcAft>
                <a:spcPts val="0"/>
              </a:spcAft>
              <a:buClr>
                <a:schemeClr val="dk1"/>
              </a:buClr>
              <a:buSzPts val="1800"/>
              <a:buFont typeface="Arial"/>
              <a:buChar char="–"/>
            </a:pPr>
            <a:r>
              <a:rPr b="1" i="0" lang="en-US" sz="1800" u="none" cap="none" strike="noStrike">
                <a:solidFill>
                  <a:schemeClr val="dk1"/>
                </a:solidFill>
                <a:latin typeface="Calibri"/>
                <a:ea typeface="Calibri"/>
                <a:cs typeface="Calibri"/>
                <a:sym typeface="Calibri"/>
              </a:rPr>
              <a:t>Expertise: </a:t>
            </a:r>
            <a:r>
              <a:rPr b="0" i="0" lang="en-US" sz="1800" u="none" cap="none" strike="noStrike">
                <a:solidFill>
                  <a:schemeClr val="dk1"/>
                </a:solidFill>
                <a:latin typeface="Calibri"/>
                <a:ea typeface="Calibri"/>
                <a:cs typeface="Calibri"/>
                <a:sym typeface="Calibri"/>
              </a:rPr>
              <a:t>Highlights the business expertise of your management and senior team. You may also include special knowledge of budget control, personnel management, public relations, and strategic planning.</a:t>
            </a:r>
            <a:endParaRPr/>
          </a:p>
          <a:p>
            <a:pPr indent="-295275" lvl="1" marL="688975" marR="0" rtl="0" algn="l">
              <a:lnSpc>
                <a:spcPct val="80000"/>
              </a:lnSpc>
              <a:spcBef>
                <a:spcPts val="360"/>
              </a:spcBef>
              <a:spcAft>
                <a:spcPts val="0"/>
              </a:spcAft>
              <a:buClr>
                <a:schemeClr val="dk1"/>
              </a:buClr>
              <a:buSzPts val="1800"/>
              <a:buFont typeface="Arial"/>
              <a:buChar char="–"/>
            </a:pPr>
            <a:r>
              <a:rPr b="1" i="0" lang="en-US" sz="1800" u="none" cap="none" strike="noStrike">
                <a:solidFill>
                  <a:schemeClr val="dk1"/>
                </a:solidFill>
                <a:latin typeface="Calibri"/>
                <a:ea typeface="Calibri"/>
                <a:cs typeface="Calibri"/>
                <a:sym typeface="Calibri"/>
              </a:rPr>
              <a:t>Skills Gap: </a:t>
            </a:r>
            <a:r>
              <a:rPr b="0" i="0" lang="en-US" sz="1800" u="none" cap="none" strike="noStrike">
                <a:solidFill>
                  <a:schemeClr val="dk1"/>
                </a:solidFill>
                <a:latin typeface="Calibri"/>
                <a:ea typeface="Calibri"/>
                <a:cs typeface="Calibri"/>
                <a:sym typeface="Calibri"/>
              </a:rPr>
              <a:t>Highlights plans to improve your company’s overall skills or expertise. In this section, you should discuss opportunities and plans to acquire new information and knowledge that will add value.</a:t>
            </a:r>
            <a:endParaRPr/>
          </a:p>
          <a:p>
            <a:pPr indent="-295275" lvl="1" marL="688975" marR="0" rtl="0" algn="l">
              <a:lnSpc>
                <a:spcPct val="80000"/>
              </a:lnSpc>
              <a:spcBef>
                <a:spcPts val="360"/>
              </a:spcBef>
              <a:spcAft>
                <a:spcPts val="0"/>
              </a:spcAft>
              <a:buClr>
                <a:schemeClr val="dk1"/>
              </a:buClr>
              <a:buSzPts val="1800"/>
              <a:buFont typeface="Arial"/>
              <a:buChar char="–"/>
            </a:pPr>
            <a:r>
              <a:rPr b="1" i="0" lang="en-US" sz="1800" u="none" cap="none" strike="noStrike">
                <a:solidFill>
                  <a:schemeClr val="dk1"/>
                </a:solidFill>
                <a:latin typeface="Calibri"/>
                <a:ea typeface="Calibri"/>
                <a:cs typeface="Calibri"/>
                <a:sym typeface="Calibri"/>
              </a:rPr>
              <a:t>Personnel Plan: </a:t>
            </a:r>
            <a:r>
              <a:rPr b="0" i="0" lang="en-US" sz="1800" u="none" cap="none" strike="noStrike">
                <a:solidFill>
                  <a:schemeClr val="dk1"/>
                </a:solidFill>
                <a:latin typeface="Calibri"/>
                <a:ea typeface="Calibri"/>
                <a:cs typeface="Calibri"/>
                <a:sym typeface="Calibri"/>
              </a:rPr>
              <a:t>Highlights current and future staffing requirements and related costs.</a:t>
            </a:r>
            <a:endParaRPr/>
          </a:p>
        </p:txBody>
      </p:sp>
      <p:sp>
        <p:nvSpPr>
          <p:cNvPr id="296" name="Google Shape;296;p40"/>
          <p:cNvSpPr txBox="1"/>
          <p:nvPr>
            <p:ph type="title"/>
          </p:nvPr>
        </p:nvSpPr>
        <p:spPr>
          <a:xfrm>
            <a:off x="1816100" y="166687"/>
            <a:ext cx="6870700" cy="11430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1E3568"/>
              </a:buClr>
              <a:buFont typeface="Calibri"/>
              <a:buNone/>
            </a:pPr>
            <a:r>
              <a:rPr b="1" i="0" lang="en-US" sz="4000" u="none" cap="none" strike="noStrike">
                <a:solidFill>
                  <a:srgbClr val="1E3568"/>
                </a:solidFill>
                <a:latin typeface="Calibri"/>
                <a:ea typeface="Calibri"/>
                <a:cs typeface="Calibri"/>
                <a:sym typeface="Calibri"/>
              </a:rPr>
              <a:t>Part 4: Management Team </a:t>
            </a:r>
            <a:endParaRPr/>
          </a:p>
        </p:txBody>
      </p:sp>
      <p:sp>
        <p:nvSpPr>
          <p:cNvPr id="297" name="Google Shape;297;p40"/>
          <p:cNvSpPr txBox="1"/>
          <p:nvPr/>
        </p:nvSpPr>
        <p:spPr>
          <a:xfrm>
            <a:off x="7759700" y="6318250"/>
            <a:ext cx="9271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898989"/>
              </a:buClr>
              <a:buFont typeface="Calibri"/>
              <a:buNone/>
            </a:pPr>
            <a:fld id="{00000000-1234-1234-1234-123412341234}" type="slidenum">
              <a:rPr b="0" i="0" lang="en-US" sz="1200" u="none">
                <a:solidFill>
                  <a:srgbClr val="898989"/>
                </a:solidFill>
                <a:latin typeface="Calibri"/>
                <a:ea typeface="Calibri"/>
                <a:cs typeface="Calibri"/>
                <a:sym typeface="Calibri"/>
              </a:rPr>
              <a:t>‹#›</a:t>
            </a:fld>
            <a:endParaRPr/>
          </a:p>
        </p:txBody>
      </p:sp>
      <p:sp>
        <p:nvSpPr>
          <p:cNvPr id="298" name="Google Shape;298;p40"/>
          <p:cNvSpPr txBox="1"/>
          <p:nvPr/>
        </p:nvSpPr>
        <p:spPr>
          <a:xfrm>
            <a:off x="2797175" y="6211887"/>
            <a:ext cx="3549650" cy="307975"/>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898989"/>
              </a:buClr>
              <a:buFont typeface="Calibri"/>
              <a:buNone/>
            </a:pPr>
            <a:r>
              <a:rPr b="0" i="0" lang="en-US" sz="1200" u="none">
                <a:solidFill>
                  <a:srgbClr val="898989"/>
                </a:solidFill>
                <a:latin typeface="Calibri"/>
                <a:ea typeface="Calibri"/>
                <a:cs typeface="Calibri"/>
                <a:sym typeface="Calibri"/>
              </a:rPr>
              <a:t>Building a Business Plan</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2" name="Shape 302"/>
        <p:cNvGrpSpPr/>
        <p:nvPr/>
      </p:nvGrpSpPr>
      <p:grpSpPr>
        <a:xfrm>
          <a:off x="0" y="0"/>
          <a:ext cx="0" cy="0"/>
          <a:chOff x="0" y="0"/>
          <a:chExt cx="0" cy="0"/>
        </a:xfrm>
      </p:grpSpPr>
      <p:sp>
        <p:nvSpPr>
          <p:cNvPr id="303" name="Google Shape;303;p41"/>
          <p:cNvSpPr txBox="1"/>
          <p:nvPr>
            <p:ph idx="1" type="body"/>
          </p:nvPr>
        </p:nvSpPr>
        <p:spPr>
          <a:xfrm>
            <a:off x="457200" y="1600200"/>
            <a:ext cx="8229600" cy="4370387"/>
          </a:xfrm>
          <a:prstGeom prst="rect">
            <a:avLst/>
          </a:prstGeom>
          <a:noFill/>
          <a:ln>
            <a:noFill/>
          </a:ln>
        </p:spPr>
        <p:txBody>
          <a:bodyPr anchorCtr="0" anchor="t" bIns="45700" lIns="91425" spcFirstLastPara="1" rIns="91425" wrap="square" tIns="45700">
            <a:noAutofit/>
          </a:bodyPr>
          <a:lstStyle/>
          <a:p>
            <a:pPr indent="-342900" lvl="1" marL="342900" marR="0" rtl="0" algn="l">
              <a:lnSpc>
                <a:spcPct val="100000"/>
              </a:lnSpc>
              <a:spcBef>
                <a:spcPts val="0"/>
              </a:spcBef>
              <a:spcAft>
                <a:spcPts val="0"/>
              </a:spcAft>
              <a:buClr>
                <a:schemeClr val="dk1"/>
              </a:buClr>
              <a:buSzPts val="2200"/>
              <a:buFont typeface="Noto Sans Symbols"/>
              <a:buChar char="▪"/>
            </a:pPr>
            <a:r>
              <a:rPr b="0" i="0" lang="en-US" sz="2200" u="none" cap="none" strike="noStrike">
                <a:solidFill>
                  <a:schemeClr val="dk1"/>
                </a:solidFill>
                <a:latin typeface="Calibri"/>
                <a:ea typeface="Calibri"/>
                <a:cs typeface="Calibri"/>
                <a:sym typeface="Calibri"/>
              </a:rPr>
              <a:t>The Marketing Plan section details what you propose to accomplish, and is critical in obtaining funding to pursue new initiatives. </a:t>
            </a:r>
            <a:endParaRPr/>
          </a:p>
          <a:p>
            <a:pPr indent="-342900" lvl="1" marL="342900" marR="0" rtl="0" algn="l">
              <a:lnSpc>
                <a:spcPct val="100000"/>
              </a:lnSpc>
              <a:spcBef>
                <a:spcPts val="440"/>
              </a:spcBef>
              <a:spcAft>
                <a:spcPts val="0"/>
              </a:spcAft>
              <a:buClr>
                <a:schemeClr val="dk1"/>
              </a:buClr>
              <a:buSzPts val="2200"/>
              <a:buFont typeface="Noto Sans Symbols"/>
              <a:buChar char="▪"/>
            </a:pPr>
            <a:r>
              <a:rPr b="0" i="0" lang="en-US" sz="2200" u="none" cap="none" strike="noStrike">
                <a:solidFill>
                  <a:schemeClr val="dk1"/>
                </a:solidFill>
                <a:latin typeface="Calibri"/>
                <a:ea typeface="Calibri"/>
                <a:cs typeface="Calibri"/>
                <a:sym typeface="Calibri"/>
              </a:rPr>
              <a:t>The Marketing Plan section:</a:t>
            </a:r>
            <a:endParaRPr/>
          </a:p>
          <a:p>
            <a:pPr indent="-342900" lvl="1" marL="342900" marR="0" rtl="0" algn="l">
              <a:lnSpc>
                <a:spcPct val="100000"/>
              </a:lnSpc>
              <a:spcBef>
                <a:spcPts val="360"/>
              </a:spcBef>
              <a:spcAft>
                <a:spcPts val="0"/>
              </a:spcAft>
              <a:buClr>
                <a:schemeClr val="dk1"/>
              </a:buClr>
              <a:buSzPts val="1800"/>
              <a:buFont typeface="Arial"/>
              <a:buChar char="▪"/>
            </a:pPr>
            <a:r>
              <a:rPr b="0" i="0" lang="en-US" sz="1800" u="none" cap="none" strike="noStrike">
                <a:solidFill>
                  <a:schemeClr val="dk1"/>
                </a:solidFill>
                <a:latin typeface="Calibri"/>
                <a:ea typeface="Calibri"/>
                <a:cs typeface="Calibri"/>
                <a:sym typeface="Calibri"/>
              </a:rPr>
              <a:t>Explains (from an internal perspective) the impacts and results of past marketing decisions.</a:t>
            </a:r>
            <a:endParaRPr/>
          </a:p>
          <a:p>
            <a:pPr indent="-342900" lvl="1" marL="342900" marR="0" rtl="0" algn="l">
              <a:lnSpc>
                <a:spcPct val="100000"/>
              </a:lnSpc>
              <a:spcBef>
                <a:spcPts val="360"/>
              </a:spcBef>
              <a:spcAft>
                <a:spcPts val="0"/>
              </a:spcAft>
              <a:buClr>
                <a:schemeClr val="dk1"/>
              </a:buClr>
              <a:buSzPts val="1800"/>
              <a:buFont typeface="Arial"/>
              <a:buChar char="▪"/>
            </a:pPr>
            <a:r>
              <a:rPr b="0" i="0" lang="en-US" sz="1800" u="none" cap="none" strike="noStrike">
                <a:solidFill>
                  <a:schemeClr val="dk1"/>
                </a:solidFill>
                <a:latin typeface="Calibri"/>
                <a:ea typeface="Calibri"/>
                <a:cs typeface="Calibri"/>
                <a:sym typeface="Calibri"/>
              </a:rPr>
              <a:t>Explains the external market in which the business is competing.</a:t>
            </a:r>
            <a:endParaRPr/>
          </a:p>
          <a:p>
            <a:pPr indent="-342900" lvl="1" marL="342900" marR="0" rtl="0" algn="l">
              <a:lnSpc>
                <a:spcPct val="100000"/>
              </a:lnSpc>
              <a:spcBef>
                <a:spcPts val="360"/>
              </a:spcBef>
              <a:spcAft>
                <a:spcPts val="0"/>
              </a:spcAft>
              <a:buClr>
                <a:schemeClr val="dk1"/>
              </a:buClr>
              <a:buSzPts val="1800"/>
              <a:buFont typeface="Arial"/>
              <a:buChar char="▪"/>
            </a:pPr>
            <a:r>
              <a:rPr b="0" i="0" lang="en-US" sz="1800" u="none" cap="none" strike="noStrike">
                <a:solidFill>
                  <a:schemeClr val="dk1"/>
                </a:solidFill>
                <a:latin typeface="Calibri"/>
                <a:ea typeface="Calibri"/>
                <a:cs typeface="Calibri"/>
                <a:sym typeface="Calibri"/>
              </a:rPr>
              <a:t>Sets goals to direct future marketing efforts.</a:t>
            </a:r>
            <a:endParaRPr/>
          </a:p>
          <a:p>
            <a:pPr indent="-342900" lvl="1" marL="342900" marR="0" rtl="0" algn="l">
              <a:lnSpc>
                <a:spcPct val="100000"/>
              </a:lnSpc>
              <a:spcBef>
                <a:spcPts val="360"/>
              </a:spcBef>
              <a:spcAft>
                <a:spcPts val="0"/>
              </a:spcAft>
              <a:buClr>
                <a:schemeClr val="dk1"/>
              </a:buClr>
              <a:buSzPts val="1800"/>
              <a:buFont typeface="Arial"/>
              <a:buChar char="▪"/>
            </a:pPr>
            <a:r>
              <a:rPr b="0" i="0" lang="en-US" sz="1800" u="none" cap="none" strike="noStrike">
                <a:solidFill>
                  <a:schemeClr val="dk1"/>
                </a:solidFill>
                <a:latin typeface="Calibri"/>
                <a:ea typeface="Calibri"/>
                <a:cs typeface="Calibri"/>
                <a:sym typeface="Calibri"/>
              </a:rPr>
              <a:t>Sets clear, realistic, and measurable targets.</a:t>
            </a:r>
            <a:endParaRPr/>
          </a:p>
          <a:p>
            <a:pPr indent="-342900" lvl="1" marL="342900" marR="0" rtl="0" algn="l">
              <a:lnSpc>
                <a:spcPct val="100000"/>
              </a:lnSpc>
              <a:spcBef>
                <a:spcPts val="360"/>
              </a:spcBef>
              <a:spcAft>
                <a:spcPts val="0"/>
              </a:spcAft>
              <a:buClr>
                <a:schemeClr val="dk1"/>
              </a:buClr>
              <a:buSzPts val="1800"/>
              <a:buFont typeface="Arial"/>
              <a:buChar char="▪"/>
            </a:pPr>
            <a:r>
              <a:rPr b="0" i="0" lang="en-US" sz="1800" u="none" cap="none" strike="noStrike">
                <a:solidFill>
                  <a:schemeClr val="dk1"/>
                </a:solidFill>
                <a:latin typeface="Calibri"/>
                <a:ea typeface="Calibri"/>
                <a:cs typeface="Calibri"/>
                <a:sym typeface="Calibri"/>
              </a:rPr>
              <a:t>Includes deadlines for meeting those targets.</a:t>
            </a:r>
            <a:endParaRPr/>
          </a:p>
          <a:p>
            <a:pPr indent="-342900" lvl="1" marL="342900" marR="0" rtl="0" algn="l">
              <a:lnSpc>
                <a:spcPct val="100000"/>
              </a:lnSpc>
              <a:spcBef>
                <a:spcPts val="360"/>
              </a:spcBef>
              <a:spcAft>
                <a:spcPts val="0"/>
              </a:spcAft>
              <a:buClr>
                <a:schemeClr val="dk1"/>
              </a:buClr>
              <a:buSzPts val="1800"/>
              <a:buFont typeface="Arial"/>
              <a:buChar char="▪"/>
            </a:pPr>
            <a:r>
              <a:rPr b="0" i="0" lang="en-US" sz="1800" u="none" cap="none" strike="noStrike">
                <a:solidFill>
                  <a:schemeClr val="dk1"/>
                </a:solidFill>
                <a:latin typeface="Calibri"/>
                <a:ea typeface="Calibri"/>
                <a:cs typeface="Calibri"/>
                <a:sym typeface="Calibri"/>
              </a:rPr>
              <a:t>Provides a budget for all marketing activities.</a:t>
            </a:r>
            <a:endParaRPr/>
          </a:p>
          <a:p>
            <a:pPr indent="-342900" lvl="1" marL="342900" marR="0" rtl="0" algn="l">
              <a:lnSpc>
                <a:spcPct val="100000"/>
              </a:lnSpc>
              <a:spcBef>
                <a:spcPts val="360"/>
              </a:spcBef>
              <a:spcAft>
                <a:spcPts val="0"/>
              </a:spcAft>
              <a:buClr>
                <a:schemeClr val="dk1"/>
              </a:buClr>
              <a:buSzPts val="1800"/>
              <a:buFont typeface="Arial"/>
              <a:buChar char="▪"/>
            </a:pPr>
            <a:r>
              <a:rPr b="0" i="0" lang="en-US" sz="1800" u="none" cap="none" strike="noStrike">
                <a:solidFill>
                  <a:schemeClr val="dk1"/>
                </a:solidFill>
                <a:latin typeface="Calibri"/>
                <a:ea typeface="Calibri"/>
                <a:cs typeface="Calibri"/>
                <a:sym typeface="Calibri"/>
              </a:rPr>
              <a:t>Specifies accountability and measures for all activities.</a:t>
            </a:r>
            <a:endParaRPr/>
          </a:p>
        </p:txBody>
      </p:sp>
      <p:sp>
        <p:nvSpPr>
          <p:cNvPr id="304" name="Google Shape;304;p41"/>
          <p:cNvSpPr txBox="1"/>
          <p:nvPr>
            <p:ph type="title"/>
          </p:nvPr>
        </p:nvSpPr>
        <p:spPr>
          <a:xfrm>
            <a:off x="1816100" y="166687"/>
            <a:ext cx="6870700" cy="11430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1E3568"/>
              </a:buClr>
              <a:buFont typeface="Calibri"/>
              <a:buNone/>
            </a:pPr>
            <a:r>
              <a:rPr b="1" i="0" lang="en-US" sz="4000" u="none" cap="none" strike="noStrike">
                <a:solidFill>
                  <a:srgbClr val="1E3568"/>
                </a:solidFill>
                <a:latin typeface="Calibri"/>
                <a:ea typeface="Calibri"/>
                <a:cs typeface="Calibri"/>
                <a:sym typeface="Calibri"/>
              </a:rPr>
              <a:t>Part 5: Marketing Plan</a:t>
            </a:r>
            <a:endParaRPr/>
          </a:p>
        </p:txBody>
      </p:sp>
      <p:sp>
        <p:nvSpPr>
          <p:cNvPr id="305" name="Google Shape;305;p41"/>
          <p:cNvSpPr txBox="1"/>
          <p:nvPr/>
        </p:nvSpPr>
        <p:spPr>
          <a:xfrm>
            <a:off x="7759700" y="6318250"/>
            <a:ext cx="9271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898989"/>
              </a:buClr>
              <a:buFont typeface="Calibri"/>
              <a:buNone/>
            </a:pPr>
            <a:fld id="{00000000-1234-1234-1234-123412341234}" type="slidenum">
              <a:rPr b="0" i="0" lang="en-US" sz="1200" u="none">
                <a:solidFill>
                  <a:srgbClr val="898989"/>
                </a:solidFill>
                <a:latin typeface="Calibri"/>
                <a:ea typeface="Calibri"/>
                <a:cs typeface="Calibri"/>
                <a:sym typeface="Calibri"/>
              </a:rPr>
              <a:t>‹#›</a:t>
            </a:fld>
            <a:endParaRPr/>
          </a:p>
        </p:txBody>
      </p:sp>
      <p:sp>
        <p:nvSpPr>
          <p:cNvPr id="306" name="Google Shape;306;p41"/>
          <p:cNvSpPr txBox="1"/>
          <p:nvPr/>
        </p:nvSpPr>
        <p:spPr>
          <a:xfrm>
            <a:off x="2797175" y="6211887"/>
            <a:ext cx="3549650" cy="307975"/>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898989"/>
              </a:buClr>
              <a:buFont typeface="Calibri"/>
              <a:buNone/>
            </a:pPr>
            <a:r>
              <a:rPr b="0" i="0" lang="en-US" sz="1200" u="none">
                <a:solidFill>
                  <a:srgbClr val="898989"/>
                </a:solidFill>
                <a:latin typeface="Calibri"/>
                <a:ea typeface="Calibri"/>
                <a:cs typeface="Calibri"/>
                <a:sym typeface="Calibri"/>
              </a:rPr>
              <a:t>Building a Business Plan</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0" name="Shape 310"/>
        <p:cNvGrpSpPr/>
        <p:nvPr/>
      </p:nvGrpSpPr>
      <p:grpSpPr>
        <a:xfrm>
          <a:off x="0" y="0"/>
          <a:ext cx="0" cy="0"/>
          <a:chOff x="0" y="0"/>
          <a:chExt cx="0" cy="0"/>
        </a:xfrm>
      </p:grpSpPr>
      <p:sp>
        <p:nvSpPr>
          <p:cNvPr id="311" name="Google Shape;311;p42"/>
          <p:cNvSpPr txBox="1"/>
          <p:nvPr>
            <p:ph idx="1" type="body"/>
          </p:nvPr>
        </p:nvSpPr>
        <p:spPr>
          <a:xfrm>
            <a:off x="457200" y="1600200"/>
            <a:ext cx="8229600" cy="4370387"/>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2000"/>
              <a:buFont typeface="Noto Sans Symbols"/>
              <a:buChar char="▪"/>
            </a:pPr>
            <a:r>
              <a:rPr b="0" i="0" lang="en-US" sz="2000" u="none">
                <a:solidFill>
                  <a:schemeClr val="dk1"/>
                </a:solidFill>
                <a:latin typeface="Calibri"/>
                <a:ea typeface="Calibri"/>
                <a:cs typeface="Calibri"/>
                <a:sym typeface="Calibri"/>
              </a:rPr>
              <a:t>The Financial Plan translates your company's goals into specific financial targets. </a:t>
            </a:r>
            <a:endParaRPr/>
          </a:p>
          <a:p>
            <a:pPr indent="-342900" lvl="0" marL="342900" marR="0" rtl="0" algn="l">
              <a:lnSpc>
                <a:spcPct val="100000"/>
              </a:lnSpc>
              <a:spcBef>
                <a:spcPts val="400"/>
              </a:spcBef>
              <a:spcAft>
                <a:spcPts val="0"/>
              </a:spcAft>
              <a:buClr>
                <a:schemeClr val="dk1"/>
              </a:buClr>
              <a:buSzPts val="2000"/>
              <a:buFont typeface="Noto Sans Symbols"/>
              <a:buChar char="▪"/>
            </a:pPr>
            <a:r>
              <a:rPr b="0" i="0" lang="en-US" sz="2000" u="none">
                <a:solidFill>
                  <a:schemeClr val="dk1"/>
                </a:solidFill>
                <a:latin typeface="Calibri"/>
                <a:ea typeface="Calibri"/>
                <a:cs typeface="Calibri"/>
                <a:sym typeface="Calibri"/>
              </a:rPr>
              <a:t>The Financial Plan section:</a:t>
            </a:r>
            <a:endParaRPr/>
          </a:p>
          <a:p>
            <a:pPr indent="-295275" lvl="1" marL="688975" marR="0" rtl="0" algn="l">
              <a:lnSpc>
                <a:spcPct val="100000"/>
              </a:lnSpc>
              <a:spcBef>
                <a:spcPts val="360"/>
              </a:spcBef>
              <a:spcAft>
                <a:spcPts val="0"/>
              </a:spcAft>
              <a:buClr>
                <a:schemeClr val="dk1"/>
              </a:buClr>
              <a:buSzPts val="1800"/>
              <a:buFont typeface="Arial"/>
              <a:buChar char="–"/>
            </a:pPr>
            <a:r>
              <a:rPr b="1" i="0" lang="en-US" sz="1800" u="none" cap="none" strike="noStrike">
                <a:solidFill>
                  <a:schemeClr val="dk1"/>
                </a:solidFill>
                <a:latin typeface="Calibri"/>
                <a:ea typeface="Calibri"/>
                <a:cs typeface="Calibri"/>
                <a:sym typeface="Calibri"/>
              </a:rPr>
              <a:t>Clearly defines what a successful outcome entails. </a:t>
            </a:r>
            <a:r>
              <a:rPr b="0" i="0" lang="en-US" sz="1800" u="none" cap="none" strike="noStrike">
                <a:solidFill>
                  <a:schemeClr val="dk1"/>
                </a:solidFill>
                <a:latin typeface="Calibri"/>
                <a:ea typeface="Calibri"/>
                <a:cs typeface="Calibri"/>
                <a:sym typeface="Calibri"/>
              </a:rPr>
              <a:t>The plan isn't merely a prediction; it implies a commitment to making the targeted results happen and establishes milestones for gauging progress.</a:t>
            </a:r>
            <a:endParaRPr/>
          </a:p>
          <a:p>
            <a:pPr indent="-295275" lvl="1" marL="688975" marR="0" rtl="0" algn="l">
              <a:lnSpc>
                <a:spcPct val="100000"/>
              </a:lnSpc>
              <a:spcBef>
                <a:spcPts val="360"/>
              </a:spcBef>
              <a:spcAft>
                <a:spcPts val="0"/>
              </a:spcAft>
              <a:buClr>
                <a:schemeClr val="dk1"/>
              </a:buClr>
              <a:buSzPts val="1800"/>
              <a:buFont typeface="Arial"/>
              <a:buChar char="–"/>
            </a:pPr>
            <a:r>
              <a:rPr b="1" i="0" lang="en-US" sz="1800" u="none" cap="none" strike="noStrike">
                <a:solidFill>
                  <a:schemeClr val="dk1"/>
                </a:solidFill>
                <a:latin typeface="Calibri"/>
                <a:ea typeface="Calibri"/>
                <a:cs typeface="Calibri"/>
                <a:sym typeface="Calibri"/>
              </a:rPr>
              <a:t>Provides you with a vital feedback-and-control tool. </a:t>
            </a:r>
            <a:r>
              <a:rPr b="0" i="0" lang="en-US" sz="1800" u="none" cap="none" strike="noStrike">
                <a:solidFill>
                  <a:schemeClr val="dk1"/>
                </a:solidFill>
                <a:latin typeface="Calibri"/>
                <a:ea typeface="Calibri"/>
                <a:cs typeface="Calibri"/>
                <a:sym typeface="Calibri"/>
              </a:rPr>
              <a:t>Variances from projections provide early warnings of problems. When variances occur, the plan can provide a framework for determining the financial impact and the effects of various corrective actions.</a:t>
            </a:r>
            <a:endParaRPr/>
          </a:p>
          <a:p>
            <a:pPr indent="-295275" lvl="1" marL="688975" marR="0" rtl="0" algn="l">
              <a:lnSpc>
                <a:spcPct val="100000"/>
              </a:lnSpc>
              <a:spcBef>
                <a:spcPts val="360"/>
              </a:spcBef>
              <a:spcAft>
                <a:spcPts val="0"/>
              </a:spcAft>
              <a:buClr>
                <a:schemeClr val="dk1"/>
              </a:buClr>
              <a:buSzPts val="1800"/>
              <a:buFont typeface="Arial"/>
              <a:buChar char="–"/>
            </a:pPr>
            <a:r>
              <a:rPr b="1" i="0" lang="en-US" sz="1800" u="none" cap="none" strike="noStrike">
                <a:solidFill>
                  <a:schemeClr val="dk1"/>
                </a:solidFill>
                <a:latin typeface="Calibri"/>
                <a:ea typeface="Calibri"/>
                <a:cs typeface="Calibri"/>
                <a:sym typeface="Calibri"/>
              </a:rPr>
              <a:t>Anticipate problems. </a:t>
            </a:r>
            <a:r>
              <a:rPr b="0" i="0" lang="en-US" sz="1800" u="none" cap="none" strike="noStrike">
                <a:solidFill>
                  <a:schemeClr val="dk1"/>
                </a:solidFill>
                <a:latin typeface="Calibri"/>
                <a:ea typeface="Calibri"/>
                <a:cs typeface="Calibri"/>
                <a:sym typeface="Calibri"/>
              </a:rPr>
              <a:t>If rapid growth creates a cash shortage due to investment in receivables and inventory, the forecast should show this. If next year's projections depend on certain milestones this year, the assumptions should spell this out.</a:t>
            </a:r>
            <a:endParaRPr/>
          </a:p>
        </p:txBody>
      </p:sp>
      <p:sp>
        <p:nvSpPr>
          <p:cNvPr id="312" name="Google Shape;312;p42"/>
          <p:cNvSpPr txBox="1"/>
          <p:nvPr>
            <p:ph type="title"/>
          </p:nvPr>
        </p:nvSpPr>
        <p:spPr>
          <a:xfrm>
            <a:off x="1816100" y="166687"/>
            <a:ext cx="6870700" cy="11430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1E3568"/>
              </a:buClr>
              <a:buFont typeface="Calibri"/>
              <a:buNone/>
            </a:pPr>
            <a:r>
              <a:rPr b="1" i="0" lang="en-US" sz="4000" u="none" cap="none" strike="noStrike">
                <a:solidFill>
                  <a:srgbClr val="1E3568"/>
                </a:solidFill>
                <a:latin typeface="Calibri"/>
                <a:ea typeface="Calibri"/>
                <a:cs typeface="Calibri"/>
                <a:sym typeface="Calibri"/>
              </a:rPr>
              <a:t>Part 6: Financial Plan  </a:t>
            </a:r>
            <a:r>
              <a:rPr b="1" i="1" lang="en-US" sz="2000" u="none" cap="none" strike="noStrike">
                <a:solidFill>
                  <a:srgbClr val="1E3568"/>
                </a:solidFill>
                <a:latin typeface="Calibri"/>
                <a:ea typeface="Calibri"/>
                <a:cs typeface="Calibri"/>
                <a:sym typeface="Calibri"/>
              </a:rPr>
              <a:t>(Slide 1 of 2)</a:t>
            </a:r>
            <a:endParaRPr/>
          </a:p>
        </p:txBody>
      </p:sp>
      <p:sp>
        <p:nvSpPr>
          <p:cNvPr id="313" name="Google Shape;313;p42"/>
          <p:cNvSpPr txBox="1"/>
          <p:nvPr/>
        </p:nvSpPr>
        <p:spPr>
          <a:xfrm>
            <a:off x="7759700" y="6318250"/>
            <a:ext cx="9271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898989"/>
              </a:buClr>
              <a:buFont typeface="Calibri"/>
              <a:buNone/>
            </a:pPr>
            <a:fld id="{00000000-1234-1234-1234-123412341234}" type="slidenum">
              <a:rPr b="0" i="0" lang="en-US" sz="1200" u="none">
                <a:solidFill>
                  <a:srgbClr val="898989"/>
                </a:solidFill>
                <a:latin typeface="Calibri"/>
                <a:ea typeface="Calibri"/>
                <a:cs typeface="Calibri"/>
                <a:sym typeface="Calibri"/>
              </a:rPr>
              <a:t>‹#›</a:t>
            </a:fld>
            <a:endParaRPr/>
          </a:p>
        </p:txBody>
      </p:sp>
      <p:sp>
        <p:nvSpPr>
          <p:cNvPr id="314" name="Google Shape;314;p42"/>
          <p:cNvSpPr txBox="1"/>
          <p:nvPr/>
        </p:nvSpPr>
        <p:spPr>
          <a:xfrm>
            <a:off x="2797175" y="6211887"/>
            <a:ext cx="3549650" cy="307975"/>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898989"/>
              </a:buClr>
              <a:buFont typeface="Calibri"/>
              <a:buNone/>
            </a:pPr>
            <a:r>
              <a:rPr b="0" i="0" lang="en-US" sz="1200" u="none">
                <a:solidFill>
                  <a:srgbClr val="898989"/>
                </a:solidFill>
                <a:latin typeface="Calibri"/>
                <a:ea typeface="Calibri"/>
                <a:cs typeface="Calibri"/>
                <a:sym typeface="Calibri"/>
              </a:rPr>
              <a:t>Building a Business Plan</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8" name="Shape 318"/>
        <p:cNvGrpSpPr/>
        <p:nvPr/>
      </p:nvGrpSpPr>
      <p:grpSpPr>
        <a:xfrm>
          <a:off x="0" y="0"/>
          <a:ext cx="0" cy="0"/>
          <a:chOff x="0" y="0"/>
          <a:chExt cx="0" cy="0"/>
        </a:xfrm>
      </p:grpSpPr>
      <p:sp>
        <p:nvSpPr>
          <p:cNvPr id="319" name="Google Shape;319;p43"/>
          <p:cNvSpPr txBox="1"/>
          <p:nvPr>
            <p:ph idx="1" type="body"/>
          </p:nvPr>
        </p:nvSpPr>
        <p:spPr>
          <a:xfrm>
            <a:off x="457200" y="1600200"/>
            <a:ext cx="8229600" cy="4370387"/>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2000"/>
              <a:buFont typeface="Noto Sans Symbols"/>
              <a:buChar char="▪"/>
            </a:pPr>
            <a:r>
              <a:rPr b="0" i="0" lang="en-US" sz="2000" u="none">
                <a:solidFill>
                  <a:schemeClr val="dk1"/>
                </a:solidFill>
                <a:latin typeface="Calibri"/>
                <a:ea typeface="Calibri"/>
                <a:cs typeface="Calibri"/>
                <a:sym typeface="Calibri"/>
              </a:rPr>
              <a:t>The Financial Plan is the most essential part of your Business Plan. It shows investors the timeframes you have scheduled to make profits. </a:t>
            </a:r>
            <a:endParaRPr/>
          </a:p>
          <a:p>
            <a:pPr indent="-342900" lvl="0" marL="342900" marR="0" rtl="0" algn="l">
              <a:lnSpc>
                <a:spcPct val="100000"/>
              </a:lnSpc>
              <a:spcBef>
                <a:spcPts val="400"/>
              </a:spcBef>
              <a:spcAft>
                <a:spcPts val="0"/>
              </a:spcAft>
              <a:buClr>
                <a:schemeClr val="dk1"/>
              </a:buClr>
              <a:buSzPts val="2000"/>
              <a:buFont typeface="Noto Sans Symbols"/>
              <a:buChar char="▪"/>
            </a:pPr>
            <a:r>
              <a:rPr b="0" i="0" lang="en-US" sz="2000" u="none">
                <a:solidFill>
                  <a:schemeClr val="dk1"/>
                </a:solidFill>
                <a:latin typeface="Calibri"/>
                <a:ea typeface="Calibri"/>
                <a:cs typeface="Calibri"/>
                <a:sym typeface="Calibri"/>
              </a:rPr>
              <a:t>Some elements of the Financial Plan include:</a:t>
            </a:r>
            <a:endParaRPr/>
          </a:p>
          <a:p>
            <a:pPr indent="-295275" lvl="1" marL="688975" marR="0" rtl="0" algn="l">
              <a:lnSpc>
                <a:spcPct val="100000"/>
              </a:lnSpc>
              <a:spcBef>
                <a:spcPts val="360"/>
              </a:spcBef>
              <a:spcAft>
                <a:spcPts val="0"/>
              </a:spcAft>
              <a:buClr>
                <a:schemeClr val="dk1"/>
              </a:buClr>
              <a:buSzPts val="1800"/>
              <a:buFont typeface="Arial"/>
              <a:buChar char="–"/>
            </a:pPr>
            <a:r>
              <a:rPr b="0" i="0" lang="en-US" sz="1800" u="none" cap="none" strike="noStrike">
                <a:solidFill>
                  <a:schemeClr val="dk1"/>
                </a:solidFill>
                <a:latin typeface="Calibri"/>
                <a:ea typeface="Calibri"/>
                <a:cs typeface="Calibri"/>
                <a:sym typeface="Calibri"/>
              </a:rPr>
              <a:t>Important Assumptions</a:t>
            </a:r>
            <a:endParaRPr/>
          </a:p>
          <a:p>
            <a:pPr indent="-295275" lvl="1" marL="688975" marR="0" rtl="0" algn="l">
              <a:lnSpc>
                <a:spcPct val="100000"/>
              </a:lnSpc>
              <a:spcBef>
                <a:spcPts val="360"/>
              </a:spcBef>
              <a:spcAft>
                <a:spcPts val="0"/>
              </a:spcAft>
              <a:buClr>
                <a:schemeClr val="dk1"/>
              </a:buClr>
              <a:buSzPts val="1800"/>
              <a:buFont typeface="Arial"/>
              <a:buChar char="–"/>
            </a:pPr>
            <a:r>
              <a:rPr b="0" i="0" lang="en-US" sz="1800" u="none" cap="none" strike="noStrike">
                <a:solidFill>
                  <a:schemeClr val="dk1"/>
                </a:solidFill>
                <a:latin typeface="Calibri"/>
                <a:ea typeface="Calibri"/>
                <a:cs typeface="Calibri"/>
                <a:sym typeface="Calibri"/>
              </a:rPr>
              <a:t>Key Financial Indicators</a:t>
            </a:r>
            <a:endParaRPr/>
          </a:p>
          <a:p>
            <a:pPr indent="-295275" lvl="1" marL="688975" marR="0" rtl="0" algn="l">
              <a:lnSpc>
                <a:spcPct val="100000"/>
              </a:lnSpc>
              <a:spcBef>
                <a:spcPts val="360"/>
              </a:spcBef>
              <a:spcAft>
                <a:spcPts val="0"/>
              </a:spcAft>
              <a:buClr>
                <a:schemeClr val="dk1"/>
              </a:buClr>
              <a:buSzPts val="1800"/>
              <a:buFont typeface="Arial"/>
              <a:buChar char="–"/>
            </a:pPr>
            <a:r>
              <a:rPr b="0" i="0" lang="en-US" sz="1800" u="none" cap="none" strike="noStrike">
                <a:solidFill>
                  <a:schemeClr val="dk1"/>
                </a:solidFill>
                <a:latin typeface="Calibri"/>
                <a:ea typeface="Calibri"/>
                <a:cs typeface="Calibri"/>
                <a:sym typeface="Calibri"/>
              </a:rPr>
              <a:t>Break-even Analysis</a:t>
            </a:r>
            <a:endParaRPr/>
          </a:p>
          <a:p>
            <a:pPr indent="-295275" lvl="1" marL="688975" marR="0" rtl="0" algn="l">
              <a:lnSpc>
                <a:spcPct val="100000"/>
              </a:lnSpc>
              <a:spcBef>
                <a:spcPts val="360"/>
              </a:spcBef>
              <a:spcAft>
                <a:spcPts val="0"/>
              </a:spcAft>
              <a:buClr>
                <a:schemeClr val="dk1"/>
              </a:buClr>
              <a:buSzPts val="1800"/>
              <a:buFont typeface="Arial"/>
              <a:buChar char="–"/>
            </a:pPr>
            <a:r>
              <a:rPr b="0" i="0" lang="en-US" sz="1800" u="none" cap="none" strike="noStrike">
                <a:solidFill>
                  <a:schemeClr val="dk1"/>
                </a:solidFill>
                <a:latin typeface="Calibri"/>
                <a:ea typeface="Calibri"/>
                <a:cs typeface="Calibri"/>
                <a:sym typeface="Calibri"/>
              </a:rPr>
              <a:t>Projected Profit and Loss</a:t>
            </a:r>
            <a:endParaRPr/>
          </a:p>
          <a:p>
            <a:pPr indent="-295275" lvl="1" marL="688975" marR="0" rtl="0" algn="l">
              <a:lnSpc>
                <a:spcPct val="100000"/>
              </a:lnSpc>
              <a:spcBef>
                <a:spcPts val="360"/>
              </a:spcBef>
              <a:spcAft>
                <a:spcPts val="0"/>
              </a:spcAft>
              <a:buClr>
                <a:schemeClr val="dk1"/>
              </a:buClr>
              <a:buSzPts val="1800"/>
              <a:buFont typeface="Arial"/>
              <a:buChar char="–"/>
            </a:pPr>
            <a:r>
              <a:rPr b="0" i="0" lang="en-US" sz="1800" u="none" cap="none" strike="noStrike">
                <a:solidFill>
                  <a:schemeClr val="dk1"/>
                </a:solidFill>
                <a:latin typeface="Calibri"/>
                <a:ea typeface="Calibri"/>
                <a:cs typeface="Calibri"/>
                <a:sym typeface="Calibri"/>
              </a:rPr>
              <a:t>Projected Cash Flow</a:t>
            </a:r>
            <a:endParaRPr/>
          </a:p>
          <a:p>
            <a:pPr indent="-295275" lvl="1" marL="688975" marR="0" rtl="0" algn="l">
              <a:lnSpc>
                <a:spcPct val="100000"/>
              </a:lnSpc>
              <a:spcBef>
                <a:spcPts val="360"/>
              </a:spcBef>
              <a:spcAft>
                <a:spcPts val="0"/>
              </a:spcAft>
              <a:buClr>
                <a:schemeClr val="dk1"/>
              </a:buClr>
              <a:buSzPts val="1800"/>
              <a:buFont typeface="Arial"/>
              <a:buChar char="–"/>
            </a:pPr>
            <a:r>
              <a:rPr b="0" i="0" lang="en-US" sz="1800" u="none" cap="none" strike="noStrike">
                <a:solidFill>
                  <a:schemeClr val="dk1"/>
                </a:solidFill>
                <a:latin typeface="Calibri"/>
                <a:ea typeface="Calibri"/>
                <a:cs typeface="Calibri"/>
                <a:sym typeface="Calibri"/>
              </a:rPr>
              <a:t>Projected Balance Sheet</a:t>
            </a:r>
            <a:endParaRPr/>
          </a:p>
          <a:p>
            <a:pPr indent="-295275" lvl="1" marL="688975" marR="0" rtl="0" algn="l">
              <a:lnSpc>
                <a:spcPct val="100000"/>
              </a:lnSpc>
              <a:spcBef>
                <a:spcPts val="360"/>
              </a:spcBef>
              <a:spcAft>
                <a:spcPts val="0"/>
              </a:spcAft>
              <a:buClr>
                <a:schemeClr val="dk1"/>
              </a:buClr>
              <a:buSzPts val="1800"/>
              <a:buFont typeface="Arial"/>
              <a:buChar char="–"/>
            </a:pPr>
            <a:r>
              <a:rPr b="0" i="0" lang="en-US" sz="1800" u="none" cap="none" strike="noStrike">
                <a:solidFill>
                  <a:schemeClr val="dk1"/>
                </a:solidFill>
                <a:latin typeface="Calibri"/>
                <a:ea typeface="Calibri"/>
                <a:cs typeface="Calibri"/>
                <a:sym typeface="Calibri"/>
              </a:rPr>
              <a:t>Business Ratios</a:t>
            </a:r>
            <a:endParaRPr/>
          </a:p>
          <a:p>
            <a:pPr indent="-295275" lvl="1" marL="688975" marR="0" rtl="0" algn="l">
              <a:lnSpc>
                <a:spcPct val="100000"/>
              </a:lnSpc>
              <a:spcBef>
                <a:spcPts val="360"/>
              </a:spcBef>
              <a:spcAft>
                <a:spcPts val="0"/>
              </a:spcAft>
              <a:buClr>
                <a:schemeClr val="dk1"/>
              </a:buClr>
              <a:buSzPts val="1800"/>
              <a:buFont typeface="Arial"/>
              <a:buChar char="–"/>
            </a:pPr>
            <a:r>
              <a:rPr b="0" i="0" lang="en-US" sz="1800" u="none" cap="none" strike="noStrike">
                <a:solidFill>
                  <a:schemeClr val="dk1"/>
                </a:solidFill>
                <a:latin typeface="Calibri"/>
                <a:ea typeface="Calibri"/>
                <a:cs typeface="Calibri"/>
                <a:sym typeface="Calibri"/>
              </a:rPr>
              <a:t>Long-term Plan</a:t>
            </a:r>
            <a:endParaRPr/>
          </a:p>
        </p:txBody>
      </p:sp>
      <p:sp>
        <p:nvSpPr>
          <p:cNvPr id="320" name="Google Shape;320;p43"/>
          <p:cNvSpPr txBox="1"/>
          <p:nvPr>
            <p:ph type="title"/>
          </p:nvPr>
        </p:nvSpPr>
        <p:spPr>
          <a:xfrm>
            <a:off x="1816100" y="166687"/>
            <a:ext cx="6870700" cy="11430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1E3568"/>
              </a:buClr>
              <a:buFont typeface="Calibri"/>
              <a:buNone/>
            </a:pPr>
            <a:r>
              <a:rPr b="1" i="0" lang="en-US" sz="4000" u="none" cap="none" strike="noStrike">
                <a:solidFill>
                  <a:srgbClr val="1E3568"/>
                </a:solidFill>
                <a:latin typeface="Calibri"/>
                <a:ea typeface="Calibri"/>
                <a:cs typeface="Calibri"/>
                <a:sym typeface="Calibri"/>
              </a:rPr>
              <a:t>Part 6: Financial Plan  </a:t>
            </a:r>
            <a:r>
              <a:rPr b="1" i="1" lang="en-US" sz="2000" u="none" cap="none" strike="noStrike">
                <a:solidFill>
                  <a:srgbClr val="1E3568"/>
                </a:solidFill>
                <a:latin typeface="Calibri"/>
                <a:ea typeface="Calibri"/>
                <a:cs typeface="Calibri"/>
                <a:sym typeface="Calibri"/>
              </a:rPr>
              <a:t>(Slide 2 of 2)</a:t>
            </a:r>
            <a:endParaRPr/>
          </a:p>
        </p:txBody>
      </p:sp>
      <p:sp>
        <p:nvSpPr>
          <p:cNvPr id="321" name="Google Shape;321;p43"/>
          <p:cNvSpPr txBox="1"/>
          <p:nvPr/>
        </p:nvSpPr>
        <p:spPr>
          <a:xfrm>
            <a:off x="7759700" y="6318250"/>
            <a:ext cx="9271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898989"/>
              </a:buClr>
              <a:buFont typeface="Calibri"/>
              <a:buNone/>
            </a:pPr>
            <a:fld id="{00000000-1234-1234-1234-123412341234}" type="slidenum">
              <a:rPr b="0" i="0" lang="en-US" sz="1200" u="none">
                <a:solidFill>
                  <a:srgbClr val="898989"/>
                </a:solidFill>
                <a:latin typeface="Calibri"/>
                <a:ea typeface="Calibri"/>
                <a:cs typeface="Calibri"/>
                <a:sym typeface="Calibri"/>
              </a:rPr>
              <a:t>‹#›</a:t>
            </a:fld>
            <a:endParaRPr/>
          </a:p>
        </p:txBody>
      </p:sp>
      <p:sp>
        <p:nvSpPr>
          <p:cNvPr id="322" name="Google Shape;322;p43"/>
          <p:cNvSpPr txBox="1"/>
          <p:nvPr/>
        </p:nvSpPr>
        <p:spPr>
          <a:xfrm>
            <a:off x="2797175" y="6211887"/>
            <a:ext cx="3549650" cy="307975"/>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898989"/>
              </a:buClr>
              <a:buFont typeface="Calibri"/>
              <a:buNone/>
            </a:pPr>
            <a:r>
              <a:rPr b="0" i="0" lang="en-US" sz="1200" u="none">
                <a:solidFill>
                  <a:srgbClr val="898989"/>
                </a:solidFill>
                <a:latin typeface="Calibri"/>
                <a:ea typeface="Calibri"/>
                <a:cs typeface="Calibri"/>
                <a:sym typeface="Calibri"/>
              </a:rPr>
              <a:t>Building a Business Plan</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6" name="Shape 326"/>
        <p:cNvGrpSpPr/>
        <p:nvPr/>
      </p:nvGrpSpPr>
      <p:grpSpPr>
        <a:xfrm>
          <a:off x="0" y="0"/>
          <a:ext cx="0" cy="0"/>
          <a:chOff x="0" y="0"/>
          <a:chExt cx="0" cy="0"/>
        </a:xfrm>
      </p:grpSpPr>
      <p:sp>
        <p:nvSpPr>
          <p:cNvPr id="327" name="Google Shape;327;p44"/>
          <p:cNvSpPr txBox="1"/>
          <p:nvPr/>
        </p:nvSpPr>
        <p:spPr>
          <a:xfrm>
            <a:off x="409575" y="1703387"/>
            <a:ext cx="8277225" cy="3190875"/>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2000"/>
              <a:buFont typeface="Noto Sans Symbols"/>
              <a:buChar char="▪"/>
            </a:pPr>
            <a:r>
              <a:rPr b="1" i="0" lang="en-US" sz="2000" u="none">
                <a:solidFill>
                  <a:schemeClr val="dk1"/>
                </a:solidFill>
                <a:latin typeface="Calibri"/>
                <a:ea typeface="Calibri"/>
                <a:cs typeface="Calibri"/>
                <a:sym typeface="Calibri"/>
              </a:rPr>
              <a:t>Short-term Forecast:  </a:t>
            </a:r>
            <a:r>
              <a:rPr b="0" i="0" lang="en-US" sz="2000" u="none">
                <a:solidFill>
                  <a:schemeClr val="dk1"/>
                </a:solidFill>
                <a:latin typeface="Calibri"/>
                <a:ea typeface="Calibri"/>
                <a:cs typeface="Calibri"/>
                <a:sym typeface="Calibri"/>
              </a:rPr>
              <a:t>Projects either the current year or a rolling 12-month period by month. This type of forecast should be updated at least monthly and become the main planning and monitoring vehicle. </a:t>
            </a:r>
            <a:endParaRPr/>
          </a:p>
          <a:p>
            <a:pPr indent="-342900" lvl="0" marL="342900" marR="0" rtl="0" algn="l">
              <a:lnSpc>
                <a:spcPct val="100000"/>
              </a:lnSpc>
              <a:spcBef>
                <a:spcPts val="400"/>
              </a:spcBef>
              <a:spcAft>
                <a:spcPts val="0"/>
              </a:spcAft>
              <a:buClr>
                <a:schemeClr val="dk1"/>
              </a:buClr>
              <a:buSzPts val="2000"/>
              <a:buFont typeface="Noto Sans Symbols"/>
              <a:buChar char="▪"/>
            </a:pPr>
            <a:r>
              <a:rPr b="1" i="0" lang="en-US" sz="2000" u="none">
                <a:solidFill>
                  <a:schemeClr val="dk1"/>
                </a:solidFill>
                <a:latin typeface="Calibri"/>
                <a:ea typeface="Calibri"/>
                <a:cs typeface="Calibri"/>
                <a:sym typeface="Calibri"/>
              </a:rPr>
              <a:t>Budget:  </a:t>
            </a:r>
            <a:r>
              <a:rPr b="0" i="0" lang="en-US" sz="2000" u="none">
                <a:solidFill>
                  <a:schemeClr val="dk1"/>
                </a:solidFill>
                <a:latin typeface="Calibri"/>
                <a:ea typeface="Calibri"/>
                <a:cs typeface="Calibri"/>
                <a:sym typeface="Calibri"/>
              </a:rPr>
              <a:t>Translates goals into detailed actions and interim targets. A budget should provide details, such as specific staffing plans and line-item expenditures. </a:t>
            </a:r>
            <a:endParaRPr/>
          </a:p>
          <a:p>
            <a:pPr indent="-295275" lvl="1" marL="688975" marR="0" rtl="0" algn="l">
              <a:lnSpc>
                <a:spcPct val="100000"/>
              </a:lnSpc>
              <a:spcBef>
                <a:spcPts val="360"/>
              </a:spcBef>
              <a:spcAft>
                <a:spcPts val="0"/>
              </a:spcAft>
              <a:buClr>
                <a:schemeClr val="dk1"/>
              </a:buClr>
              <a:buSzPts val="1800"/>
              <a:buFont typeface="Arial"/>
              <a:buChar char="–"/>
            </a:pPr>
            <a:r>
              <a:rPr b="0" i="0" lang="en-US" sz="1800" u="none" cap="none" strike="noStrike">
                <a:solidFill>
                  <a:schemeClr val="dk1"/>
                </a:solidFill>
                <a:latin typeface="Calibri"/>
                <a:ea typeface="Calibri"/>
                <a:cs typeface="Calibri"/>
                <a:sym typeface="Calibri"/>
              </a:rPr>
              <a:t>The size of a company may determine whether the same model used to prepare the 12-month forecast can be appropriate for budgeting. </a:t>
            </a:r>
            <a:endParaRPr/>
          </a:p>
          <a:p>
            <a:pPr indent="-295275" lvl="1" marL="688975" marR="0" rtl="0" algn="l">
              <a:lnSpc>
                <a:spcPct val="100000"/>
              </a:lnSpc>
              <a:spcBef>
                <a:spcPts val="360"/>
              </a:spcBef>
              <a:spcAft>
                <a:spcPts val="0"/>
              </a:spcAft>
              <a:buClr>
                <a:schemeClr val="dk1"/>
              </a:buClr>
              <a:buSzPts val="1800"/>
              <a:buFont typeface="Arial"/>
              <a:buChar char="–"/>
            </a:pPr>
            <a:r>
              <a:rPr b="0" i="0" lang="en-US" sz="1800" u="none" cap="none" strike="noStrike">
                <a:solidFill>
                  <a:schemeClr val="dk1"/>
                </a:solidFill>
                <a:latin typeface="Calibri"/>
                <a:ea typeface="Calibri"/>
                <a:cs typeface="Calibri"/>
                <a:sym typeface="Calibri"/>
              </a:rPr>
              <a:t>In any case, unlike the 12-month forecast, a budget should generally be frozen at the time they are approved.</a:t>
            </a:r>
            <a:endParaRPr/>
          </a:p>
        </p:txBody>
      </p:sp>
      <p:sp>
        <p:nvSpPr>
          <p:cNvPr id="328" name="Google Shape;328;p44"/>
          <p:cNvSpPr txBox="1"/>
          <p:nvPr>
            <p:ph type="title"/>
          </p:nvPr>
        </p:nvSpPr>
        <p:spPr>
          <a:xfrm>
            <a:off x="1816100" y="166687"/>
            <a:ext cx="6823075" cy="11430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1E3568"/>
              </a:buClr>
              <a:buFont typeface="Calibri"/>
              <a:buNone/>
            </a:pPr>
            <a:r>
              <a:rPr b="1" i="0" lang="en-US" sz="4000" u="none" cap="none" strike="noStrike">
                <a:solidFill>
                  <a:srgbClr val="1E3568"/>
                </a:solidFill>
                <a:latin typeface="Calibri"/>
                <a:ea typeface="Calibri"/>
                <a:cs typeface="Calibri"/>
                <a:sym typeface="Calibri"/>
              </a:rPr>
              <a:t>Different Financial Planning Options </a:t>
            </a:r>
            <a:r>
              <a:rPr b="1" i="1" lang="en-US" sz="2000" u="none" cap="none" strike="noStrike">
                <a:solidFill>
                  <a:srgbClr val="1E3568"/>
                </a:solidFill>
                <a:latin typeface="Calibri"/>
                <a:ea typeface="Calibri"/>
                <a:cs typeface="Calibri"/>
                <a:sym typeface="Calibri"/>
              </a:rPr>
              <a:t>(Slide 1 of 2)</a:t>
            </a:r>
            <a:endParaRPr/>
          </a:p>
        </p:txBody>
      </p:sp>
      <p:sp>
        <p:nvSpPr>
          <p:cNvPr id="329" name="Google Shape;329;p44"/>
          <p:cNvSpPr txBox="1"/>
          <p:nvPr/>
        </p:nvSpPr>
        <p:spPr>
          <a:xfrm>
            <a:off x="7759700" y="6318250"/>
            <a:ext cx="9271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898989"/>
              </a:buClr>
              <a:buFont typeface="Calibri"/>
              <a:buNone/>
            </a:pPr>
            <a:fld id="{00000000-1234-1234-1234-123412341234}" type="slidenum">
              <a:rPr b="0" i="0" lang="en-US" sz="1200" u="none">
                <a:solidFill>
                  <a:srgbClr val="898989"/>
                </a:solidFill>
                <a:latin typeface="Calibri"/>
                <a:ea typeface="Calibri"/>
                <a:cs typeface="Calibri"/>
                <a:sym typeface="Calibri"/>
              </a:rPr>
              <a:t>‹#›</a:t>
            </a:fld>
            <a:endParaRPr/>
          </a:p>
        </p:txBody>
      </p:sp>
      <p:sp>
        <p:nvSpPr>
          <p:cNvPr id="330" name="Google Shape;330;p44"/>
          <p:cNvSpPr txBox="1"/>
          <p:nvPr/>
        </p:nvSpPr>
        <p:spPr>
          <a:xfrm>
            <a:off x="2797175" y="6211887"/>
            <a:ext cx="3549650" cy="307975"/>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898989"/>
              </a:buClr>
              <a:buFont typeface="Calibri"/>
              <a:buNone/>
            </a:pPr>
            <a:r>
              <a:rPr b="0" i="0" lang="en-US" sz="1200" u="none">
                <a:solidFill>
                  <a:srgbClr val="898989"/>
                </a:solidFill>
                <a:latin typeface="Calibri"/>
                <a:ea typeface="Calibri"/>
                <a:cs typeface="Calibri"/>
                <a:sym typeface="Calibri"/>
              </a:rPr>
              <a:t>Building a Business Plan</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4" name="Shape 334"/>
        <p:cNvGrpSpPr/>
        <p:nvPr/>
      </p:nvGrpSpPr>
      <p:grpSpPr>
        <a:xfrm>
          <a:off x="0" y="0"/>
          <a:ext cx="0" cy="0"/>
          <a:chOff x="0" y="0"/>
          <a:chExt cx="0" cy="0"/>
        </a:xfrm>
      </p:grpSpPr>
      <p:sp>
        <p:nvSpPr>
          <p:cNvPr id="335" name="Google Shape;335;p45"/>
          <p:cNvSpPr txBox="1"/>
          <p:nvPr/>
        </p:nvSpPr>
        <p:spPr>
          <a:xfrm>
            <a:off x="409575" y="1703387"/>
            <a:ext cx="8277225" cy="25908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2000"/>
              <a:buFont typeface="Noto Sans Symbols"/>
              <a:buChar char="▪"/>
            </a:pPr>
            <a:r>
              <a:rPr b="1" i="0" lang="en-US" sz="2000" u="none">
                <a:solidFill>
                  <a:schemeClr val="dk1"/>
                </a:solidFill>
                <a:latin typeface="Calibri"/>
                <a:ea typeface="Calibri"/>
                <a:cs typeface="Calibri"/>
                <a:sym typeface="Calibri"/>
              </a:rPr>
              <a:t>Strategic Forecast:  </a:t>
            </a:r>
            <a:r>
              <a:rPr b="0" i="0" lang="en-US" sz="2000" u="none">
                <a:solidFill>
                  <a:schemeClr val="dk1"/>
                </a:solidFill>
                <a:latin typeface="Calibri"/>
                <a:ea typeface="Calibri"/>
                <a:cs typeface="Calibri"/>
                <a:sym typeface="Calibri"/>
              </a:rPr>
              <a:t>Incorporates the strategic goals of the company into the projections. For startup companies, the initial Business Plan should include a month-by-month projection for the first year, followed by annual projections for a minimum of three years. </a:t>
            </a:r>
            <a:endParaRPr/>
          </a:p>
          <a:p>
            <a:pPr indent="-342900" lvl="0" marL="342900" marR="0" rtl="0" algn="l">
              <a:lnSpc>
                <a:spcPct val="100000"/>
              </a:lnSpc>
              <a:spcBef>
                <a:spcPts val="400"/>
              </a:spcBef>
              <a:spcAft>
                <a:spcPts val="0"/>
              </a:spcAft>
              <a:buClr>
                <a:schemeClr val="dk1"/>
              </a:buClr>
              <a:buSzPts val="2000"/>
              <a:buFont typeface="Noto Sans Symbols"/>
              <a:buChar char="▪"/>
            </a:pPr>
            <a:r>
              <a:rPr b="1" i="0" lang="en-US" sz="2000" u="none">
                <a:solidFill>
                  <a:schemeClr val="dk1"/>
                </a:solidFill>
                <a:latin typeface="Calibri"/>
                <a:ea typeface="Calibri"/>
                <a:cs typeface="Calibri"/>
                <a:sym typeface="Calibri"/>
              </a:rPr>
              <a:t>Cash Forecast: </a:t>
            </a:r>
            <a:r>
              <a:rPr b="0" i="0" lang="en-US" sz="2000" u="none">
                <a:solidFill>
                  <a:schemeClr val="dk1"/>
                </a:solidFill>
                <a:latin typeface="Calibri"/>
                <a:ea typeface="Calibri"/>
                <a:cs typeface="Calibri"/>
                <a:sym typeface="Calibri"/>
              </a:rPr>
              <a:t>Breaks down the budget and 12-month forecast into more detail. The focus  of these forecasts is on cash flow, rather than accounting profit, and periods may be as short as a week in order to capture fluctuations.</a:t>
            </a:r>
            <a:endParaRPr/>
          </a:p>
        </p:txBody>
      </p:sp>
      <p:sp>
        <p:nvSpPr>
          <p:cNvPr id="336" name="Google Shape;336;p45"/>
          <p:cNvSpPr txBox="1"/>
          <p:nvPr>
            <p:ph type="title"/>
          </p:nvPr>
        </p:nvSpPr>
        <p:spPr>
          <a:xfrm>
            <a:off x="1816100" y="166687"/>
            <a:ext cx="6823075" cy="11430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1E3568"/>
              </a:buClr>
              <a:buFont typeface="Calibri"/>
              <a:buNone/>
            </a:pPr>
            <a:r>
              <a:rPr b="1" i="0" lang="en-US" sz="4000" u="none" cap="none" strike="noStrike">
                <a:solidFill>
                  <a:srgbClr val="1E3568"/>
                </a:solidFill>
                <a:latin typeface="Calibri"/>
                <a:ea typeface="Calibri"/>
                <a:cs typeface="Calibri"/>
                <a:sym typeface="Calibri"/>
              </a:rPr>
              <a:t>Different Financial Planning Options </a:t>
            </a:r>
            <a:r>
              <a:rPr b="1" i="1" lang="en-US" sz="2000" u="none" cap="none" strike="noStrike">
                <a:solidFill>
                  <a:srgbClr val="1E3568"/>
                </a:solidFill>
                <a:latin typeface="Calibri"/>
                <a:ea typeface="Calibri"/>
                <a:cs typeface="Calibri"/>
                <a:sym typeface="Calibri"/>
              </a:rPr>
              <a:t>(Slide 2 of 2)</a:t>
            </a:r>
            <a:endParaRPr/>
          </a:p>
        </p:txBody>
      </p:sp>
      <p:sp>
        <p:nvSpPr>
          <p:cNvPr id="337" name="Google Shape;337;p45"/>
          <p:cNvSpPr txBox="1"/>
          <p:nvPr/>
        </p:nvSpPr>
        <p:spPr>
          <a:xfrm>
            <a:off x="7759700" y="6318250"/>
            <a:ext cx="9271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898989"/>
              </a:buClr>
              <a:buFont typeface="Calibri"/>
              <a:buNone/>
            </a:pPr>
            <a:fld id="{00000000-1234-1234-1234-123412341234}" type="slidenum">
              <a:rPr b="0" i="0" lang="en-US" sz="1200" u="none">
                <a:solidFill>
                  <a:srgbClr val="898989"/>
                </a:solidFill>
                <a:latin typeface="Calibri"/>
                <a:ea typeface="Calibri"/>
                <a:cs typeface="Calibri"/>
                <a:sym typeface="Calibri"/>
              </a:rPr>
              <a:t>‹#›</a:t>
            </a:fld>
            <a:endParaRPr/>
          </a:p>
        </p:txBody>
      </p:sp>
      <p:sp>
        <p:nvSpPr>
          <p:cNvPr id="338" name="Google Shape;338;p45"/>
          <p:cNvSpPr txBox="1"/>
          <p:nvPr/>
        </p:nvSpPr>
        <p:spPr>
          <a:xfrm>
            <a:off x="2797175" y="6211887"/>
            <a:ext cx="3549650" cy="307975"/>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898989"/>
              </a:buClr>
              <a:buFont typeface="Calibri"/>
              <a:buNone/>
            </a:pPr>
            <a:r>
              <a:rPr b="0" i="0" lang="en-US" sz="1200" u="none">
                <a:solidFill>
                  <a:srgbClr val="898989"/>
                </a:solidFill>
                <a:latin typeface="Calibri"/>
                <a:ea typeface="Calibri"/>
                <a:cs typeface="Calibri"/>
                <a:sym typeface="Calibri"/>
              </a:rPr>
              <a:t>Building a Business Plan</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2" name="Shape 342"/>
        <p:cNvGrpSpPr/>
        <p:nvPr/>
      </p:nvGrpSpPr>
      <p:grpSpPr>
        <a:xfrm>
          <a:off x="0" y="0"/>
          <a:ext cx="0" cy="0"/>
          <a:chOff x="0" y="0"/>
          <a:chExt cx="0" cy="0"/>
        </a:xfrm>
      </p:grpSpPr>
      <p:sp>
        <p:nvSpPr>
          <p:cNvPr id="343" name="Google Shape;343;p46"/>
          <p:cNvSpPr txBox="1"/>
          <p:nvPr>
            <p:ph idx="1" type="body"/>
          </p:nvPr>
        </p:nvSpPr>
        <p:spPr>
          <a:xfrm>
            <a:off x="457200" y="1600200"/>
            <a:ext cx="8229600" cy="4370387"/>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2000"/>
              <a:buFont typeface="Noto Sans Symbols"/>
              <a:buChar char="▪"/>
            </a:pPr>
            <a:r>
              <a:rPr b="0" i="0" lang="en-US" sz="2000" u="none">
                <a:solidFill>
                  <a:schemeClr val="dk1"/>
                </a:solidFill>
                <a:latin typeface="Calibri"/>
                <a:ea typeface="Calibri"/>
                <a:cs typeface="Calibri"/>
                <a:sym typeface="Calibri"/>
              </a:rPr>
              <a:t>The Operations and Management section outlines how your company will operate. </a:t>
            </a:r>
            <a:endParaRPr/>
          </a:p>
          <a:p>
            <a:pPr indent="-342900" lvl="0" marL="342900" marR="0" rtl="0" algn="l">
              <a:lnSpc>
                <a:spcPct val="100000"/>
              </a:lnSpc>
              <a:spcBef>
                <a:spcPts val="400"/>
              </a:spcBef>
              <a:spcAft>
                <a:spcPts val="0"/>
              </a:spcAft>
              <a:buClr>
                <a:schemeClr val="dk1"/>
              </a:buClr>
              <a:buSzPts val="2000"/>
              <a:buFont typeface="Noto Sans Symbols"/>
              <a:buChar char="▪"/>
            </a:pPr>
            <a:r>
              <a:rPr b="0" i="0" lang="en-US" sz="2000" u="none">
                <a:solidFill>
                  <a:schemeClr val="dk1"/>
                </a:solidFill>
                <a:latin typeface="Calibri"/>
                <a:ea typeface="Calibri"/>
                <a:cs typeface="Calibri"/>
                <a:sym typeface="Calibri"/>
              </a:rPr>
              <a:t>The Operations and Management section includes:</a:t>
            </a:r>
            <a:endParaRPr/>
          </a:p>
          <a:p>
            <a:pPr indent="-295275" lvl="1" marL="688975" marR="0" rtl="0" algn="l">
              <a:lnSpc>
                <a:spcPct val="100000"/>
              </a:lnSpc>
              <a:spcBef>
                <a:spcPts val="360"/>
              </a:spcBef>
              <a:spcAft>
                <a:spcPts val="0"/>
              </a:spcAft>
              <a:buClr>
                <a:schemeClr val="dk1"/>
              </a:buClr>
              <a:buSzPts val="1800"/>
              <a:buFont typeface="Arial"/>
              <a:buChar char="–"/>
            </a:pPr>
            <a:r>
              <a:rPr b="1" i="0" lang="en-US" sz="1800" u="none" cap="none" strike="noStrike">
                <a:solidFill>
                  <a:schemeClr val="dk1"/>
                </a:solidFill>
                <a:latin typeface="Calibri"/>
                <a:ea typeface="Calibri"/>
                <a:cs typeface="Calibri"/>
                <a:sym typeface="Calibri"/>
              </a:rPr>
              <a:t>Organizational structure of the company. </a:t>
            </a:r>
            <a:r>
              <a:rPr b="0" i="0" lang="en-US" sz="1800" u="none" cap="none" strike="noStrike">
                <a:solidFill>
                  <a:schemeClr val="dk1"/>
                </a:solidFill>
                <a:latin typeface="Calibri"/>
                <a:ea typeface="Calibri"/>
                <a:cs typeface="Calibri"/>
                <a:sym typeface="Calibri"/>
              </a:rPr>
              <a:t>Provides a basis for projected operating expenses and financial statements. Because these statements are heavily scrutinized by investors, the organizational structure has to be well-defined and realistic within the parameters of the business.</a:t>
            </a:r>
            <a:endParaRPr/>
          </a:p>
          <a:p>
            <a:pPr indent="-295275" lvl="1" marL="688975" marR="0" rtl="0" algn="l">
              <a:lnSpc>
                <a:spcPct val="100000"/>
              </a:lnSpc>
              <a:spcBef>
                <a:spcPts val="360"/>
              </a:spcBef>
              <a:spcAft>
                <a:spcPts val="0"/>
              </a:spcAft>
              <a:buClr>
                <a:schemeClr val="dk1"/>
              </a:buClr>
              <a:buSzPts val="1800"/>
              <a:buFont typeface="Arial"/>
              <a:buChar char="–"/>
            </a:pPr>
            <a:r>
              <a:rPr b="1" i="0" lang="en-US" sz="1800" u="none" cap="none" strike="noStrike">
                <a:solidFill>
                  <a:schemeClr val="dk1"/>
                </a:solidFill>
                <a:latin typeface="Calibri"/>
                <a:ea typeface="Calibri"/>
                <a:cs typeface="Calibri"/>
                <a:sym typeface="Calibri"/>
              </a:rPr>
              <a:t>Expense and capital requirements to support the organizational structure. </a:t>
            </a:r>
            <a:r>
              <a:rPr b="0" i="0" lang="en-US" sz="1800" u="none" cap="none" strike="noStrike">
                <a:solidFill>
                  <a:schemeClr val="dk1"/>
                </a:solidFill>
                <a:latin typeface="Calibri"/>
                <a:ea typeface="Calibri"/>
                <a:cs typeface="Calibri"/>
                <a:sym typeface="Calibri"/>
              </a:rPr>
              <a:t>Provides a basis to identify personnel expenses, overhead expenses, and costs of products/services sold. These expenses/costs can then be matched with capital requirements.</a:t>
            </a:r>
            <a:endParaRPr/>
          </a:p>
          <a:p>
            <a:pPr indent="-228600" lvl="0" marL="342900" marR="0" rtl="0" algn="l">
              <a:spcBef>
                <a:spcPts val="360"/>
              </a:spcBef>
              <a:spcAft>
                <a:spcPts val="0"/>
              </a:spcAft>
              <a:buClr>
                <a:schemeClr val="dk1"/>
              </a:buClr>
              <a:buSzPts val="1800"/>
              <a:buFont typeface="Noto Sans Symbols"/>
              <a:buNone/>
            </a:pPr>
            <a:r>
              <a:t/>
            </a:r>
            <a:endParaRPr b="0" i="0" sz="1800" u="none" cap="none" strike="noStrike">
              <a:solidFill>
                <a:schemeClr val="dk1"/>
              </a:solidFill>
              <a:latin typeface="Calibri"/>
              <a:ea typeface="Calibri"/>
              <a:cs typeface="Calibri"/>
              <a:sym typeface="Calibri"/>
            </a:endParaRPr>
          </a:p>
        </p:txBody>
      </p:sp>
      <p:sp>
        <p:nvSpPr>
          <p:cNvPr id="344" name="Google Shape;344;p46"/>
          <p:cNvSpPr txBox="1"/>
          <p:nvPr>
            <p:ph type="title"/>
          </p:nvPr>
        </p:nvSpPr>
        <p:spPr>
          <a:xfrm>
            <a:off x="1816100" y="166687"/>
            <a:ext cx="6870700" cy="11430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1E3568"/>
              </a:buClr>
              <a:buFont typeface="Calibri"/>
              <a:buNone/>
            </a:pPr>
            <a:r>
              <a:rPr b="1" i="0" lang="en-US" sz="4000" u="none" cap="none" strike="noStrike">
                <a:solidFill>
                  <a:srgbClr val="1E3568"/>
                </a:solidFill>
                <a:latin typeface="Calibri"/>
                <a:ea typeface="Calibri"/>
                <a:cs typeface="Calibri"/>
                <a:sym typeface="Calibri"/>
              </a:rPr>
              <a:t>Part 7: Operations and Management</a:t>
            </a:r>
            <a:endParaRPr/>
          </a:p>
        </p:txBody>
      </p:sp>
      <p:sp>
        <p:nvSpPr>
          <p:cNvPr id="345" name="Google Shape;345;p46"/>
          <p:cNvSpPr txBox="1"/>
          <p:nvPr/>
        </p:nvSpPr>
        <p:spPr>
          <a:xfrm>
            <a:off x="7759700" y="6318250"/>
            <a:ext cx="9271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898989"/>
              </a:buClr>
              <a:buFont typeface="Calibri"/>
              <a:buNone/>
            </a:pPr>
            <a:fld id="{00000000-1234-1234-1234-123412341234}" type="slidenum">
              <a:rPr b="0" i="0" lang="en-US" sz="1200" u="none">
                <a:solidFill>
                  <a:srgbClr val="898989"/>
                </a:solidFill>
                <a:latin typeface="Calibri"/>
                <a:ea typeface="Calibri"/>
                <a:cs typeface="Calibri"/>
                <a:sym typeface="Calibri"/>
              </a:rPr>
              <a:t>‹#›</a:t>
            </a:fld>
            <a:endParaRPr/>
          </a:p>
        </p:txBody>
      </p:sp>
      <p:sp>
        <p:nvSpPr>
          <p:cNvPr id="346" name="Google Shape;346;p46"/>
          <p:cNvSpPr txBox="1"/>
          <p:nvPr/>
        </p:nvSpPr>
        <p:spPr>
          <a:xfrm>
            <a:off x="2797175" y="6211887"/>
            <a:ext cx="3549650" cy="307975"/>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898989"/>
              </a:buClr>
              <a:buFont typeface="Calibri"/>
              <a:buNone/>
            </a:pPr>
            <a:r>
              <a:rPr b="0" i="0" lang="en-US" sz="1200" u="none">
                <a:solidFill>
                  <a:srgbClr val="898989"/>
                </a:solidFill>
                <a:latin typeface="Calibri"/>
                <a:ea typeface="Calibri"/>
                <a:cs typeface="Calibri"/>
                <a:sym typeface="Calibri"/>
              </a:rPr>
              <a:t>Building a Business Plan</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6" name="Shape 206"/>
        <p:cNvGrpSpPr/>
        <p:nvPr/>
      </p:nvGrpSpPr>
      <p:grpSpPr>
        <a:xfrm>
          <a:off x="0" y="0"/>
          <a:ext cx="0" cy="0"/>
          <a:chOff x="0" y="0"/>
          <a:chExt cx="0" cy="0"/>
        </a:xfrm>
      </p:grpSpPr>
      <p:sp>
        <p:nvSpPr>
          <p:cNvPr id="207" name="Google Shape;207;p29"/>
          <p:cNvSpPr txBox="1"/>
          <p:nvPr>
            <p:ph idx="1" type="body"/>
          </p:nvPr>
        </p:nvSpPr>
        <p:spPr>
          <a:xfrm>
            <a:off x="457200" y="1600200"/>
            <a:ext cx="8229600" cy="4370387"/>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Font typeface="Noto Sans Symbols"/>
              <a:buNone/>
            </a:pPr>
            <a:r>
              <a:rPr b="0" i="0" lang="en-US" sz="2000" u="none" cap="none" strike="noStrike">
                <a:solidFill>
                  <a:schemeClr val="dk1"/>
                </a:solidFill>
                <a:latin typeface="Calibri"/>
                <a:ea typeface="Calibri"/>
                <a:cs typeface="Calibri"/>
                <a:sym typeface="Calibri"/>
              </a:rPr>
              <a:t>At the end of this module, you will be able to:</a:t>
            </a:r>
            <a:endParaRPr/>
          </a:p>
          <a:p>
            <a:pPr indent="-295275" lvl="1" marL="688975" marR="0" rtl="0" algn="l">
              <a:lnSpc>
                <a:spcPct val="100000"/>
              </a:lnSpc>
              <a:spcBef>
                <a:spcPts val="360"/>
              </a:spcBef>
              <a:spcAft>
                <a:spcPts val="0"/>
              </a:spcAft>
              <a:buClr>
                <a:schemeClr val="dk1"/>
              </a:buClr>
              <a:buSzPts val="1800"/>
              <a:buFont typeface="Arial"/>
              <a:buChar char="–"/>
            </a:pPr>
            <a:r>
              <a:rPr b="0" i="0" lang="en-US" sz="1800" u="none" cap="none" strike="noStrike">
                <a:solidFill>
                  <a:schemeClr val="dk1"/>
                </a:solidFill>
                <a:latin typeface="Calibri"/>
                <a:ea typeface="Calibri"/>
                <a:cs typeface="Calibri"/>
                <a:sym typeface="Calibri"/>
              </a:rPr>
              <a:t>Identify the essential elements of a Business Plan.</a:t>
            </a:r>
            <a:endParaRPr/>
          </a:p>
          <a:p>
            <a:pPr indent="-295275" lvl="1" marL="688975" marR="0" rtl="0" algn="l">
              <a:lnSpc>
                <a:spcPct val="100000"/>
              </a:lnSpc>
              <a:spcBef>
                <a:spcPts val="360"/>
              </a:spcBef>
              <a:spcAft>
                <a:spcPts val="0"/>
              </a:spcAft>
              <a:buClr>
                <a:schemeClr val="dk1"/>
              </a:buClr>
              <a:buSzPts val="1800"/>
              <a:buFont typeface="Arial"/>
              <a:buChar char="–"/>
            </a:pPr>
            <a:r>
              <a:rPr b="0" i="0" lang="en-US" sz="1800" u="none" cap="none" strike="noStrike">
                <a:solidFill>
                  <a:schemeClr val="dk1"/>
                </a:solidFill>
                <a:latin typeface="Calibri"/>
                <a:ea typeface="Calibri"/>
                <a:cs typeface="Calibri"/>
                <a:sym typeface="Calibri"/>
              </a:rPr>
              <a:t>Identify how a good Business Plan can create an anchor for continued success.</a:t>
            </a:r>
            <a:endParaRPr/>
          </a:p>
          <a:p>
            <a:pPr indent="-295275" lvl="1" marL="688975" marR="0" rtl="0" algn="l">
              <a:lnSpc>
                <a:spcPct val="100000"/>
              </a:lnSpc>
              <a:spcBef>
                <a:spcPts val="360"/>
              </a:spcBef>
              <a:spcAft>
                <a:spcPts val="0"/>
              </a:spcAft>
              <a:buClr>
                <a:schemeClr val="dk1"/>
              </a:buClr>
              <a:buSzPts val="1800"/>
              <a:buFont typeface="Arial"/>
              <a:buChar char="–"/>
            </a:pPr>
            <a:r>
              <a:rPr b="0" i="0" lang="en-US" sz="1800" u="none" cap="none" strike="noStrike">
                <a:solidFill>
                  <a:schemeClr val="dk1"/>
                </a:solidFill>
                <a:latin typeface="Calibri"/>
                <a:ea typeface="Calibri"/>
                <a:cs typeface="Calibri"/>
                <a:sym typeface="Calibri"/>
              </a:rPr>
              <a:t>List additional resources that can help you develop an effective Business Plan.</a:t>
            </a:r>
            <a:endParaRPr/>
          </a:p>
        </p:txBody>
      </p:sp>
      <p:sp>
        <p:nvSpPr>
          <p:cNvPr id="208" name="Google Shape;208;p29"/>
          <p:cNvSpPr txBox="1"/>
          <p:nvPr>
            <p:ph type="title"/>
          </p:nvPr>
        </p:nvSpPr>
        <p:spPr>
          <a:xfrm>
            <a:off x="1816100" y="166687"/>
            <a:ext cx="6870700" cy="11430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1E3568"/>
              </a:buClr>
              <a:buFont typeface="Calibri"/>
              <a:buNone/>
            </a:pPr>
            <a:r>
              <a:rPr b="1" i="0" lang="en-US" sz="4000" u="none" cap="none" strike="noStrike">
                <a:solidFill>
                  <a:srgbClr val="1E3568"/>
                </a:solidFill>
                <a:latin typeface="Calibri"/>
                <a:ea typeface="Calibri"/>
                <a:cs typeface="Calibri"/>
                <a:sym typeface="Calibri"/>
              </a:rPr>
              <a:t>Learning Objectives</a:t>
            </a:r>
            <a:endParaRPr/>
          </a:p>
        </p:txBody>
      </p:sp>
      <p:sp>
        <p:nvSpPr>
          <p:cNvPr id="209" name="Google Shape;209;p29"/>
          <p:cNvSpPr txBox="1"/>
          <p:nvPr/>
        </p:nvSpPr>
        <p:spPr>
          <a:xfrm>
            <a:off x="7759700" y="6318250"/>
            <a:ext cx="9271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898989"/>
              </a:buClr>
              <a:buFont typeface="Calibri"/>
              <a:buNone/>
            </a:pPr>
            <a:fld id="{00000000-1234-1234-1234-123412341234}" type="slidenum">
              <a:rPr b="0" i="0" lang="en-US" sz="1200" u="none">
                <a:solidFill>
                  <a:srgbClr val="898989"/>
                </a:solidFill>
                <a:latin typeface="Calibri"/>
                <a:ea typeface="Calibri"/>
                <a:cs typeface="Calibri"/>
                <a:sym typeface="Calibri"/>
              </a:rPr>
              <a:t>‹#›</a:t>
            </a:fld>
            <a:endParaRPr/>
          </a:p>
        </p:txBody>
      </p:sp>
      <p:sp>
        <p:nvSpPr>
          <p:cNvPr id="210" name="Google Shape;210;p29"/>
          <p:cNvSpPr txBox="1"/>
          <p:nvPr/>
        </p:nvSpPr>
        <p:spPr>
          <a:xfrm>
            <a:off x="2797175" y="6211887"/>
            <a:ext cx="3549650" cy="307975"/>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898989"/>
              </a:buClr>
              <a:buFont typeface="Calibri"/>
              <a:buNone/>
            </a:pPr>
            <a:r>
              <a:rPr b="0" i="0" lang="en-US" sz="1200" u="none">
                <a:solidFill>
                  <a:srgbClr val="898989"/>
                </a:solidFill>
                <a:latin typeface="Calibri"/>
                <a:ea typeface="Calibri"/>
                <a:cs typeface="Calibri"/>
                <a:sym typeface="Calibri"/>
              </a:rPr>
              <a:t>Building a Business Plan</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0" name="Shape 350"/>
        <p:cNvGrpSpPr/>
        <p:nvPr/>
      </p:nvGrpSpPr>
      <p:grpSpPr>
        <a:xfrm>
          <a:off x="0" y="0"/>
          <a:ext cx="0" cy="0"/>
          <a:chOff x="0" y="0"/>
          <a:chExt cx="0" cy="0"/>
        </a:xfrm>
      </p:grpSpPr>
      <p:sp>
        <p:nvSpPr>
          <p:cNvPr id="351" name="Google Shape;351;p47"/>
          <p:cNvSpPr txBox="1"/>
          <p:nvPr>
            <p:ph idx="1" type="body"/>
          </p:nvPr>
        </p:nvSpPr>
        <p:spPr>
          <a:xfrm>
            <a:off x="457200" y="1600200"/>
            <a:ext cx="8229600" cy="4370387"/>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2000"/>
              <a:buFont typeface="Noto Sans Symbols"/>
              <a:buChar char="▪"/>
            </a:pPr>
            <a:r>
              <a:rPr b="0" i="0" lang="en-US" sz="2000" u="none">
                <a:solidFill>
                  <a:schemeClr val="dk1"/>
                </a:solidFill>
                <a:latin typeface="Calibri"/>
                <a:ea typeface="Calibri"/>
                <a:cs typeface="Calibri"/>
                <a:sym typeface="Calibri"/>
              </a:rPr>
              <a:t>Business Plans are critical for the success of a company. </a:t>
            </a:r>
            <a:endParaRPr/>
          </a:p>
          <a:p>
            <a:pPr indent="-342900" lvl="0" marL="342900" marR="0" rtl="0" algn="l">
              <a:lnSpc>
                <a:spcPct val="100000"/>
              </a:lnSpc>
              <a:spcBef>
                <a:spcPts val="400"/>
              </a:spcBef>
              <a:spcAft>
                <a:spcPts val="0"/>
              </a:spcAft>
              <a:buClr>
                <a:schemeClr val="dk1"/>
              </a:buClr>
              <a:buSzPts val="2000"/>
              <a:buFont typeface="Noto Sans Symbols"/>
              <a:buChar char="▪"/>
            </a:pPr>
            <a:r>
              <a:rPr b="0" i="0" lang="en-US" sz="2000" u="none">
                <a:solidFill>
                  <a:schemeClr val="dk1"/>
                </a:solidFill>
                <a:latin typeface="Calibri"/>
                <a:ea typeface="Calibri"/>
                <a:cs typeface="Calibri"/>
                <a:sym typeface="Calibri"/>
              </a:rPr>
              <a:t>Different businesses will require different types of Business Plans. </a:t>
            </a:r>
            <a:endParaRPr/>
          </a:p>
          <a:p>
            <a:pPr indent="-342900" lvl="0" marL="342900" marR="0" rtl="0" algn="l">
              <a:lnSpc>
                <a:spcPct val="100000"/>
              </a:lnSpc>
              <a:spcBef>
                <a:spcPts val="400"/>
              </a:spcBef>
              <a:spcAft>
                <a:spcPts val="0"/>
              </a:spcAft>
              <a:buClr>
                <a:schemeClr val="dk1"/>
              </a:buClr>
              <a:buSzPts val="2000"/>
              <a:buFont typeface="Noto Sans Symbols"/>
              <a:buChar char="▪"/>
            </a:pPr>
            <a:r>
              <a:rPr b="0" i="0" lang="en-US" sz="2000" u="none">
                <a:solidFill>
                  <a:schemeClr val="dk1"/>
                </a:solidFill>
                <a:latin typeface="Calibri"/>
                <a:ea typeface="Calibri"/>
                <a:cs typeface="Calibri"/>
                <a:sym typeface="Calibri"/>
              </a:rPr>
              <a:t>All Business Plans have some essential sections that explain the core aspects of the company. </a:t>
            </a:r>
            <a:endParaRPr/>
          </a:p>
          <a:p>
            <a:pPr indent="-342900" lvl="0" marL="342900" marR="0" rtl="0" algn="l">
              <a:lnSpc>
                <a:spcPct val="100000"/>
              </a:lnSpc>
              <a:spcBef>
                <a:spcPts val="400"/>
              </a:spcBef>
              <a:spcAft>
                <a:spcPts val="0"/>
              </a:spcAft>
              <a:buClr>
                <a:schemeClr val="dk1"/>
              </a:buClr>
              <a:buSzPts val="2000"/>
              <a:buFont typeface="Noto Sans Symbols"/>
              <a:buChar char="▪"/>
            </a:pPr>
            <a:r>
              <a:rPr b="0" i="0" lang="en-US" sz="2000" u="none">
                <a:solidFill>
                  <a:schemeClr val="dk1"/>
                </a:solidFill>
                <a:latin typeface="Calibri"/>
                <a:ea typeface="Calibri"/>
                <a:cs typeface="Calibri"/>
                <a:sym typeface="Calibri"/>
              </a:rPr>
              <a:t>In order to help your company have a better chance of gaining interest and investors, a Business Plan should include seven essential sections:</a:t>
            </a:r>
            <a:endParaRPr/>
          </a:p>
          <a:p>
            <a:pPr indent="-466725" lvl="1" marL="860425" marR="0" rtl="0" algn="l">
              <a:lnSpc>
                <a:spcPct val="90000"/>
              </a:lnSpc>
              <a:spcBef>
                <a:spcPts val="360"/>
              </a:spcBef>
              <a:spcAft>
                <a:spcPts val="0"/>
              </a:spcAft>
              <a:buClr>
                <a:schemeClr val="dk1"/>
              </a:buClr>
              <a:buSzPts val="1800"/>
              <a:buFont typeface="Calibri"/>
              <a:buAutoNum type="arabicPeriod"/>
            </a:pPr>
            <a:r>
              <a:rPr b="0" i="0" lang="en-US" sz="1800" u="none" cap="none" strike="noStrike">
                <a:solidFill>
                  <a:schemeClr val="dk1"/>
                </a:solidFill>
                <a:latin typeface="Calibri"/>
                <a:ea typeface="Calibri"/>
                <a:cs typeface="Calibri"/>
                <a:sym typeface="Calibri"/>
              </a:rPr>
              <a:t>Executive Summary</a:t>
            </a:r>
            <a:endParaRPr/>
          </a:p>
          <a:p>
            <a:pPr indent="-466725" lvl="1" marL="860425" marR="0" rtl="0" algn="l">
              <a:lnSpc>
                <a:spcPct val="90000"/>
              </a:lnSpc>
              <a:spcBef>
                <a:spcPts val="360"/>
              </a:spcBef>
              <a:spcAft>
                <a:spcPts val="0"/>
              </a:spcAft>
              <a:buClr>
                <a:schemeClr val="dk1"/>
              </a:buClr>
              <a:buSzPts val="1800"/>
              <a:buFont typeface="Calibri"/>
              <a:buAutoNum type="arabicPeriod"/>
            </a:pPr>
            <a:r>
              <a:rPr b="0" i="0" lang="en-US" sz="1800" u="none" cap="none" strike="noStrike">
                <a:solidFill>
                  <a:schemeClr val="dk1"/>
                </a:solidFill>
                <a:latin typeface="Calibri"/>
                <a:ea typeface="Calibri"/>
                <a:cs typeface="Calibri"/>
                <a:sym typeface="Calibri"/>
              </a:rPr>
              <a:t>Business Concept</a:t>
            </a:r>
            <a:endParaRPr/>
          </a:p>
          <a:p>
            <a:pPr indent="-466725" lvl="1" marL="860425" marR="0" rtl="0" algn="l">
              <a:lnSpc>
                <a:spcPct val="90000"/>
              </a:lnSpc>
              <a:spcBef>
                <a:spcPts val="360"/>
              </a:spcBef>
              <a:spcAft>
                <a:spcPts val="0"/>
              </a:spcAft>
              <a:buClr>
                <a:schemeClr val="dk1"/>
              </a:buClr>
              <a:buSzPts val="1800"/>
              <a:buFont typeface="Calibri"/>
              <a:buAutoNum type="arabicPeriod"/>
            </a:pPr>
            <a:r>
              <a:rPr b="0" i="0" lang="en-US" sz="1800" u="none" cap="none" strike="noStrike">
                <a:solidFill>
                  <a:schemeClr val="dk1"/>
                </a:solidFill>
                <a:latin typeface="Calibri"/>
                <a:ea typeface="Calibri"/>
                <a:cs typeface="Calibri"/>
                <a:sym typeface="Calibri"/>
              </a:rPr>
              <a:t>Market Analysis</a:t>
            </a:r>
            <a:endParaRPr/>
          </a:p>
          <a:p>
            <a:pPr indent="-466725" lvl="1" marL="860425" marR="0" rtl="0" algn="l">
              <a:lnSpc>
                <a:spcPct val="90000"/>
              </a:lnSpc>
              <a:spcBef>
                <a:spcPts val="360"/>
              </a:spcBef>
              <a:spcAft>
                <a:spcPts val="0"/>
              </a:spcAft>
              <a:buClr>
                <a:schemeClr val="dk1"/>
              </a:buClr>
              <a:buSzPts val="1800"/>
              <a:buFont typeface="Calibri"/>
              <a:buAutoNum type="arabicPeriod"/>
            </a:pPr>
            <a:r>
              <a:rPr b="0" i="0" lang="en-US" sz="1800" u="none" cap="none" strike="noStrike">
                <a:solidFill>
                  <a:schemeClr val="dk1"/>
                </a:solidFill>
                <a:latin typeface="Calibri"/>
                <a:ea typeface="Calibri"/>
                <a:cs typeface="Calibri"/>
                <a:sym typeface="Calibri"/>
              </a:rPr>
              <a:t>Management Team </a:t>
            </a:r>
            <a:endParaRPr/>
          </a:p>
          <a:p>
            <a:pPr indent="-466725" lvl="1" marL="860425" marR="0" rtl="0" algn="l">
              <a:lnSpc>
                <a:spcPct val="90000"/>
              </a:lnSpc>
              <a:spcBef>
                <a:spcPts val="360"/>
              </a:spcBef>
              <a:spcAft>
                <a:spcPts val="0"/>
              </a:spcAft>
              <a:buClr>
                <a:schemeClr val="dk1"/>
              </a:buClr>
              <a:buSzPts val="1800"/>
              <a:buFont typeface="Calibri"/>
              <a:buAutoNum type="arabicPeriod"/>
            </a:pPr>
            <a:r>
              <a:rPr b="0" i="0" lang="en-US" sz="1800" u="none" cap="none" strike="noStrike">
                <a:solidFill>
                  <a:schemeClr val="dk1"/>
                </a:solidFill>
                <a:latin typeface="Calibri"/>
                <a:ea typeface="Calibri"/>
                <a:cs typeface="Calibri"/>
                <a:sym typeface="Calibri"/>
              </a:rPr>
              <a:t>Marketing Plan</a:t>
            </a:r>
            <a:endParaRPr/>
          </a:p>
          <a:p>
            <a:pPr indent="-466725" lvl="1" marL="860425" marR="0" rtl="0" algn="l">
              <a:lnSpc>
                <a:spcPct val="90000"/>
              </a:lnSpc>
              <a:spcBef>
                <a:spcPts val="360"/>
              </a:spcBef>
              <a:spcAft>
                <a:spcPts val="0"/>
              </a:spcAft>
              <a:buClr>
                <a:schemeClr val="dk1"/>
              </a:buClr>
              <a:buSzPts val="1800"/>
              <a:buFont typeface="Calibri"/>
              <a:buAutoNum type="arabicPeriod"/>
            </a:pPr>
            <a:r>
              <a:rPr b="0" i="0" lang="en-US" sz="1800" u="none" cap="none" strike="noStrike">
                <a:solidFill>
                  <a:schemeClr val="dk1"/>
                </a:solidFill>
                <a:latin typeface="Calibri"/>
                <a:ea typeface="Calibri"/>
                <a:cs typeface="Calibri"/>
                <a:sym typeface="Calibri"/>
              </a:rPr>
              <a:t>Financial Plan</a:t>
            </a:r>
            <a:endParaRPr/>
          </a:p>
          <a:p>
            <a:pPr indent="-466725" lvl="1" marL="860425" marR="0" rtl="0" algn="l">
              <a:lnSpc>
                <a:spcPct val="90000"/>
              </a:lnSpc>
              <a:spcBef>
                <a:spcPts val="360"/>
              </a:spcBef>
              <a:spcAft>
                <a:spcPts val="0"/>
              </a:spcAft>
              <a:buClr>
                <a:schemeClr val="dk1"/>
              </a:buClr>
              <a:buSzPts val="1800"/>
              <a:buFont typeface="Calibri"/>
              <a:buAutoNum type="arabicPeriod"/>
            </a:pPr>
            <a:r>
              <a:rPr b="0" i="0" lang="en-US" sz="1800" u="none" cap="none" strike="noStrike">
                <a:solidFill>
                  <a:schemeClr val="dk1"/>
                </a:solidFill>
                <a:latin typeface="Calibri"/>
                <a:ea typeface="Calibri"/>
                <a:cs typeface="Calibri"/>
                <a:sym typeface="Calibri"/>
              </a:rPr>
              <a:t>Operations and Management Plan</a:t>
            </a:r>
            <a:endParaRPr/>
          </a:p>
          <a:p>
            <a:pPr indent="-215900" lvl="0" marL="342900" marR="0" rtl="0" algn="l">
              <a:lnSpc>
                <a:spcPct val="100000"/>
              </a:lnSpc>
              <a:spcBef>
                <a:spcPts val="400"/>
              </a:spcBef>
              <a:spcAft>
                <a:spcPts val="0"/>
              </a:spcAft>
              <a:buClr>
                <a:schemeClr val="dk1"/>
              </a:buClr>
              <a:buSzPts val="2000"/>
              <a:buFont typeface="Noto Sans Symbols"/>
              <a:buNone/>
            </a:pPr>
            <a:r>
              <a:t/>
            </a:r>
            <a:endParaRPr b="0" i="0" sz="2000" u="none">
              <a:solidFill>
                <a:schemeClr val="dk1"/>
              </a:solidFill>
              <a:latin typeface="Calibri"/>
              <a:ea typeface="Calibri"/>
              <a:cs typeface="Calibri"/>
              <a:sym typeface="Calibri"/>
            </a:endParaRPr>
          </a:p>
          <a:p>
            <a:pPr indent="-165100" lvl="0" marL="342900" marR="0" rtl="0" algn="l">
              <a:lnSpc>
                <a:spcPct val="100000"/>
              </a:lnSpc>
              <a:spcBef>
                <a:spcPts val="560"/>
              </a:spcBef>
              <a:spcAft>
                <a:spcPts val="0"/>
              </a:spcAft>
              <a:buClr>
                <a:schemeClr val="dk1"/>
              </a:buClr>
              <a:buSzPts val="2800"/>
              <a:buFont typeface="Noto Sans Symbols"/>
              <a:buNone/>
            </a:pPr>
            <a:r>
              <a:t/>
            </a:r>
            <a:endParaRPr b="0" i="0" sz="2800" u="none">
              <a:solidFill>
                <a:schemeClr val="dk1"/>
              </a:solidFill>
              <a:latin typeface="Calibri"/>
              <a:ea typeface="Calibri"/>
              <a:cs typeface="Calibri"/>
              <a:sym typeface="Calibri"/>
            </a:endParaRPr>
          </a:p>
          <a:p>
            <a:pPr indent="-165100" lvl="0" marL="342900" marR="0" rtl="0" algn="l">
              <a:spcBef>
                <a:spcPts val="560"/>
              </a:spcBef>
              <a:spcAft>
                <a:spcPts val="0"/>
              </a:spcAft>
              <a:buClr>
                <a:schemeClr val="dk1"/>
              </a:buClr>
              <a:buSzPts val="2800"/>
              <a:buFont typeface="Noto Sans Symbols"/>
              <a:buNone/>
            </a:pPr>
            <a:r>
              <a:t/>
            </a:r>
            <a:endParaRPr b="0" i="0" sz="2800" u="none">
              <a:solidFill>
                <a:schemeClr val="dk1"/>
              </a:solidFill>
              <a:latin typeface="Calibri"/>
              <a:ea typeface="Calibri"/>
              <a:cs typeface="Calibri"/>
              <a:sym typeface="Calibri"/>
            </a:endParaRPr>
          </a:p>
        </p:txBody>
      </p:sp>
      <p:sp>
        <p:nvSpPr>
          <p:cNvPr id="352" name="Google Shape;352;p47"/>
          <p:cNvSpPr txBox="1"/>
          <p:nvPr>
            <p:ph type="title"/>
          </p:nvPr>
        </p:nvSpPr>
        <p:spPr>
          <a:xfrm>
            <a:off x="1816100" y="166687"/>
            <a:ext cx="6870700" cy="11430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1E3568"/>
              </a:buClr>
              <a:buFont typeface="Calibri"/>
              <a:buNone/>
            </a:pPr>
            <a:r>
              <a:rPr b="1" i="0" lang="en-US" sz="4000" u="none" cap="none" strike="noStrike">
                <a:solidFill>
                  <a:srgbClr val="1E3568"/>
                </a:solidFill>
                <a:latin typeface="Calibri"/>
                <a:ea typeface="Calibri"/>
                <a:cs typeface="Calibri"/>
                <a:sym typeface="Calibri"/>
              </a:rPr>
              <a:t>Key Takeaways From This Module</a:t>
            </a:r>
            <a:endParaRPr/>
          </a:p>
        </p:txBody>
      </p:sp>
      <p:sp>
        <p:nvSpPr>
          <p:cNvPr id="353" name="Google Shape;353;p47"/>
          <p:cNvSpPr txBox="1"/>
          <p:nvPr/>
        </p:nvSpPr>
        <p:spPr>
          <a:xfrm>
            <a:off x="7759700" y="6318250"/>
            <a:ext cx="9271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898989"/>
              </a:buClr>
              <a:buFont typeface="Calibri"/>
              <a:buNone/>
            </a:pPr>
            <a:fld id="{00000000-1234-1234-1234-123412341234}" type="slidenum">
              <a:rPr b="0" i="0" lang="en-US" sz="1200" u="none">
                <a:solidFill>
                  <a:srgbClr val="898989"/>
                </a:solidFill>
                <a:latin typeface="Calibri"/>
                <a:ea typeface="Calibri"/>
                <a:cs typeface="Calibri"/>
                <a:sym typeface="Calibri"/>
              </a:rPr>
              <a:t>‹#›</a:t>
            </a:fld>
            <a:endParaRPr/>
          </a:p>
        </p:txBody>
      </p:sp>
      <p:sp>
        <p:nvSpPr>
          <p:cNvPr id="354" name="Google Shape;354;p47"/>
          <p:cNvSpPr txBox="1"/>
          <p:nvPr/>
        </p:nvSpPr>
        <p:spPr>
          <a:xfrm>
            <a:off x="2797175" y="6211887"/>
            <a:ext cx="3549650" cy="307975"/>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898989"/>
              </a:buClr>
              <a:buFont typeface="Calibri"/>
              <a:buNone/>
            </a:pPr>
            <a:r>
              <a:rPr b="0" i="0" lang="en-US" sz="1200" u="none">
                <a:solidFill>
                  <a:srgbClr val="898989"/>
                </a:solidFill>
                <a:latin typeface="Calibri"/>
                <a:ea typeface="Calibri"/>
                <a:cs typeface="Calibri"/>
                <a:sym typeface="Calibri"/>
              </a:rPr>
              <a:t>Building a Business Plan</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8" name="Shape 358"/>
        <p:cNvGrpSpPr/>
        <p:nvPr/>
      </p:nvGrpSpPr>
      <p:grpSpPr>
        <a:xfrm>
          <a:off x="0" y="0"/>
          <a:ext cx="0" cy="0"/>
          <a:chOff x="0" y="0"/>
          <a:chExt cx="0" cy="0"/>
        </a:xfrm>
      </p:grpSpPr>
      <p:sp>
        <p:nvSpPr>
          <p:cNvPr id="359" name="Google Shape;359;p48"/>
          <p:cNvSpPr txBox="1"/>
          <p:nvPr>
            <p:ph idx="1" type="body"/>
          </p:nvPr>
        </p:nvSpPr>
        <p:spPr>
          <a:xfrm>
            <a:off x="457200" y="1600200"/>
            <a:ext cx="8229600" cy="4370387"/>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2000"/>
              <a:buFont typeface="Noto Sans Symbols"/>
              <a:buChar char="▪"/>
            </a:pPr>
            <a:r>
              <a:rPr b="0" i="0" lang="en-US" sz="2000" u="none">
                <a:solidFill>
                  <a:schemeClr val="dk1"/>
                </a:solidFill>
                <a:latin typeface="Calibri"/>
                <a:ea typeface="Calibri"/>
                <a:cs typeface="Calibri"/>
                <a:sym typeface="Calibri"/>
              </a:rPr>
              <a:t>Small Business Administration, </a:t>
            </a:r>
            <a:r>
              <a:rPr b="0" i="1" lang="en-US" sz="2000" u="none">
                <a:solidFill>
                  <a:schemeClr val="dk1"/>
                </a:solidFill>
                <a:latin typeface="Calibri"/>
                <a:ea typeface="Calibri"/>
                <a:cs typeface="Calibri"/>
                <a:sym typeface="Calibri"/>
              </a:rPr>
              <a:t>Business Planning, How To Prepare a Business Plan</a:t>
            </a:r>
            <a:endParaRPr/>
          </a:p>
          <a:p>
            <a:pPr indent="-342900" lvl="0" marL="342900" marR="0" rtl="0" algn="l">
              <a:lnSpc>
                <a:spcPct val="100000"/>
              </a:lnSpc>
              <a:spcBef>
                <a:spcPts val="400"/>
              </a:spcBef>
              <a:spcAft>
                <a:spcPts val="0"/>
              </a:spcAft>
              <a:buClr>
                <a:schemeClr val="dk1"/>
              </a:buClr>
              <a:buSzPts val="2000"/>
              <a:buFont typeface="Noto Sans Symbols"/>
              <a:buChar char="▪"/>
            </a:pPr>
            <a:r>
              <a:rPr b="0" i="0" lang="en-US" sz="2000" u="none">
                <a:solidFill>
                  <a:schemeClr val="dk1"/>
                </a:solidFill>
                <a:latin typeface="Calibri"/>
                <a:ea typeface="Calibri"/>
                <a:cs typeface="Calibri"/>
                <a:sym typeface="Calibri"/>
              </a:rPr>
              <a:t>Gary Cadenhead, </a:t>
            </a:r>
            <a:r>
              <a:rPr b="0" i="1" lang="en-US" sz="2000" u="none">
                <a:solidFill>
                  <a:schemeClr val="dk1"/>
                </a:solidFill>
                <a:latin typeface="Calibri"/>
                <a:ea typeface="Calibri"/>
                <a:cs typeface="Calibri"/>
                <a:sym typeface="Calibri"/>
              </a:rPr>
              <a:t>No Longer Moot</a:t>
            </a:r>
            <a:endParaRPr/>
          </a:p>
          <a:p>
            <a:pPr indent="-342900" lvl="0" marL="342900" marR="0" rtl="0" algn="l">
              <a:lnSpc>
                <a:spcPct val="100000"/>
              </a:lnSpc>
              <a:spcBef>
                <a:spcPts val="400"/>
              </a:spcBef>
              <a:spcAft>
                <a:spcPts val="0"/>
              </a:spcAft>
              <a:buClr>
                <a:schemeClr val="dk1"/>
              </a:buClr>
              <a:buSzPts val="2000"/>
              <a:buFont typeface="Noto Sans Symbols"/>
              <a:buChar char="▪"/>
            </a:pPr>
            <a:r>
              <a:rPr b="0" i="0" lang="en-US" sz="2000" u="none">
                <a:solidFill>
                  <a:schemeClr val="dk1"/>
                </a:solidFill>
                <a:latin typeface="Calibri"/>
                <a:ea typeface="Calibri"/>
                <a:cs typeface="Calibri"/>
                <a:sym typeface="Calibri"/>
              </a:rPr>
              <a:t>Shirleen Glasin, Pro</a:t>
            </a:r>
            <a:r>
              <a:rPr b="0" i="0" lang="en-US" sz="2000" u="none">
                <a:solidFill>
                  <a:srgbClr val="FF0000"/>
                </a:solidFill>
                <a:latin typeface="Calibri"/>
                <a:ea typeface="Calibri"/>
                <a:cs typeface="Calibri"/>
                <a:sym typeface="Calibri"/>
              </a:rPr>
              <a:t>S</a:t>
            </a:r>
            <a:r>
              <a:rPr b="0" i="0" lang="en-US" sz="2000" u="none">
                <a:solidFill>
                  <a:schemeClr val="dk1"/>
                </a:solidFill>
                <a:latin typeface="Calibri"/>
                <a:ea typeface="Calibri"/>
                <a:cs typeface="Calibri"/>
                <a:sym typeface="Calibri"/>
              </a:rPr>
              <a:t>idian Consulting, </a:t>
            </a:r>
            <a:r>
              <a:rPr b="0" i="1" lang="en-US" sz="2000" u="none">
                <a:solidFill>
                  <a:schemeClr val="dk1"/>
                </a:solidFill>
                <a:latin typeface="Calibri"/>
                <a:ea typeface="Calibri"/>
                <a:cs typeface="Calibri"/>
                <a:sym typeface="Calibri"/>
              </a:rPr>
              <a:t>Building a Business Plan</a:t>
            </a:r>
            <a:endParaRPr/>
          </a:p>
          <a:p>
            <a:pPr indent="-342900" lvl="0" marL="342900" marR="0" rtl="0" algn="l">
              <a:lnSpc>
                <a:spcPct val="100000"/>
              </a:lnSpc>
              <a:spcBef>
                <a:spcPts val="400"/>
              </a:spcBef>
              <a:spcAft>
                <a:spcPts val="0"/>
              </a:spcAft>
              <a:buClr>
                <a:schemeClr val="dk1"/>
              </a:buClr>
              <a:buSzPts val="2000"/>
              <a:buFont typeface="Noto Sans Symbols"/>
              <a:buChar char="▪"/>
            </a:pPr>
            <a:r>
              <a:rPr b="0" i="0" lang="en-US" sz="2000" u="none">
                <a:solidFill>
                  <a:schemeClr val="dk1"/>
                </a:solidFill>
                <a:latin typeface="Calibri"/>
                <a:ea typeface="Calibri"/>
                <a:cs typeface="Calibri"/>
                <a:sym typeface="Calibri"/>
              </a:rPr>
              <a:t>Entrepreneur.com, </a:t>
            </a:r>
            <a:r>
              <a:rPr b="0" i="1" lang="en-US" sz="2000" u="none">
                <a:solidFill>
                  <a:schemeClr val="dk1"/>
                </a:solidFill>
                <a:latin typeface="Calibri"/>
                <a:ea typeface="Calibri"/>
                <a:cs typeface="Calibri"/>
                <a:sym typeface="Calibri"/>
              </a:rPr>
              <a:t>Small Business Encyclopedia, Business Plans</a:t>
            </a:r>
            <a:endParaRPr/>
          </a:p>
          <a:p>
            <a:pPr indent="-342900" lvl="0" marL="342900" marR="0" rtl="0" algn="l">
              <a:lnSpc>
                <a:spcPct val="100000"/>
              </a:lnSpc>
              <a:spcBef>
                <a:spcPts val="400"/>
              </a:spcBef>
              <a:spcAft>
                <a:spcPts val="0"/>
              </a:spcAft>
              <a:buClr>
                <a:schemeClr val="dk1"/>
              </a:buClr>
              <a:buSzPts val="2000"/>
              <a:buFont typeface="Noto Sans Symbols"/>
              <a:buChar char="▪"/>
            </a:pPr>
            <a:r>
              <a:rPr b="0" i="0" lang="en-US" sz="2000" u="none">
                <a:solidFill>
                  <a:schemeClr val="dk1"/>
                </a:solidFill>
                <a:latin typeface="Calibri"/>
                <a:ea typeface="Calibri"/>
                <a:cs typeface="Calibri"/>
                <a:sym typeface="Calibri"/>
              </a:rPr>
              <a:t>AllBusiness, A D&amp;B Company,  </a:t>
            </a:r>
            <a:r>
              <a:rPr b="0" i="1" lang="en-US" sz="2000" u="none">
                <a:solidFill>
                  <a:schemeClr val="dk1"/>
                </a:solidFill>
                <a:latin typeface="Calibri"/>
                <a:ea typeface="Calibri"/>
                <a:cs typeface="Calibri"/>
                <a:sym typeface="Calibri"/>
              </a:rPr>
              <a:t>10 Reasons Why You Need a Strong Business Plan</a:t>
            </a:r>
            <a:endParaRPr/>
          </a:p>
          <a:p>
            <a:pPr indent="-342900" lvl="0" marL="342900" marR="0" rtl="0" algn="l">
              <a:lnSpc>
                <a:spcPct val="100000"/>
              </a:lnSpc>
              <a:spcBef>
                <a:spcPts val="400"/>
              </a:spcBef>
              <a:spcAft>
                <a:spcPts val="0"/>
              </a:spcAft>
              <a:buClr>
                <a:schemeClr val="dk1"/>
              </a:buClr>
              <a:buSzPts val="2000"/>
              <a:buFont typeface="Noto Sans Symbols"/>
              <a:buChar char="▪"/>
            </a:pPr>
            <a:r>
              <a:rPr b="0" i="1" lang="en-US" sz="2000" u="none">
                <a:solidFill>
                  <a:schemeClr val="dk1"/>
                </a:solidFill>
                <a:latin typeface="Calibri"/>
                <a:ea typeface="Calibri"/>
                <a:cs typeface="Calibri"/>
                <a:sym typeface="Calibri"/>
              </a:rPr>
              <a:t>Business Owners Toolkit, Total Know-How for Small Businesses</a:t>
            </a:r>
            <a:endParaRPr/>
          </a:p>
        </p:txBody>
      </p:sp>
      <p:sp>
        <p:nvSpPr>
          <p:cNvPr id="360" name="Google Shape;360;p48"/>
          <p:cNvSpPr txBox="1"/>
          <p:nvPr>
            <p:ph type="title"/>
          </p:nvPr>
        </p:nvSpPr>
        <p:spPr>
          <a:xfrm>
            <a:off x="1816100" y="166687"/>
            <a:ext cx="6870700" cy="11430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1E3568"/>
              </a:buClr>
              <a:buFont typeface="Calibri"/>
              <a:buNone/>
            </a:pPr>
            <a:r>
              <a:rPr b="1" i="0" lang="en-US" sz="4000" u="none" cap="none" strike="noStrike">
                <a:solidFill>
                  <a:srgbClr val="1E3568"/>
                </a:solidFill>
                <a:latin typeface="Calibri"/>
                <a:ea typeface="Calibri"/>
                <a:cs typeface="Calibri"/>
                <a:sym typeface="Calibri"/>
              </a:rPr>
              <a:t>Sources and Citations </a:t>
            </a:r>
            <a:endParaRPr/>
          </a:p>
        </p:txBody>
      </p:sp>
      <p:sp>
        <p:nvSpPr>
          <p:cNvPr id="361" name="Google Shape;361;p48"/>
          <p:cNvSpPr txBox="1"/>
          <p:nvPr/>
        </p:nvSpPr>
        <p:spPr>
          <a:xfrm>
            <a:off x="7759700" y="6318250"/>
            <a:ext cx="9271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898989"/>
              </a:buClr>
              <a:buFont typeface="Calibri"/>
              <a:buNone/>
            </a:pPr>
            <a:fld id="{00000000-1234-1234-1234-123412341234}" type="slidenum">
              <a:rPr b="0" i="0" lang="en-US" sz="1200" u="none">
                <a:solidFill>
                  <a:srgbClr val="898989"/>
                </a:solidFill>
                <a:latin typeface="Calibri"/>
                <a:ea typeface="Calibri"/>
                <a:cs typeface="Calibri"/>
                <a:sym typeface="Calibri"/>
              </a:rPr>
              <a:t>‹#›</a:t>
            </a:fld>
            <a:endParaRPr/>
          </a:p>
        </p:txBody>
      </p:sp>
      <p:sp>
        <p:nvSpPr>
          <p:cNvPr id="362" name="Google Shape;362;p48"/>
          <p:cNvSpPr txBox="1"/>
          <p:nvPr/>
        </p:nvSpPr>
        <p:spPr>
          <a:xfrm>
            <a:off x="2797175" y="6211887"/>
            <a:ext cx="3549650" cy="307975"/>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898989"/>
              </a:buClr>
              <a:buFont typeface="Calibri"/>
              <a:buNone/>
            </a:pPr>
            <a:r>
              <a:rPr b="0" i="0" lang="en-US" sz="1200" u="none">
                <a:solidFill>
                  <a:srgbClr val="898989"/>
                </a:solidFill>
                <a:latin typeface="Calibri"/>
                <a:ea typeface="Calibri"/>
                <a:cs typeface="Calibri"/>
                <a:sym typeface="Calibri"/>
              </a:rPr>
              <a:t>Building a Business Plan</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4" name="Shape 214"/>
        <p:cNvGrpSpPr/>
        <p:nvPr/>
      </p:nvGrpSpPr>
      <p:grpSpPr>
        <a:xfrm>
          <a:off x="0" y="0"/>
          <a:ext cx="0" cy="0"/>
          <a:chOff x="0" y="0"/>
          <a:chExt cx="0" cy="0"/>
        </a:xfrm>
      </p:grpSpPr>
      <p:sp>
        <p:nvSpPr>
          <p:cNvPr id="215" name="Google Shape;215;p30"/>
          <p:cNvSpPr txBox="1"/>
          <p:nvPr>
            <p:ph idx="1" type="body"/>
          </p:nvPr>
        </p:nvSpPr>
        <p:spPr>
          <a:xfrm>
            <a:off x="457200" y="1533525"/>
            <a:ext cx="8229600" cy="44370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80000"/>
              </a:lnSpc>
              <a:spcBef>
                <a:spcPts val="0"/>
              </a:spcBef>
              <a:spcAft>
                <a:spcPts val="0"/>
              </a:spcAft>
              <a:buClr>
                <a:schemeClr val="dk1"/>
              </a:buClr>
              <a:buSzPts val="2000"/>
              <a:buFont typeface="Noto Sans Symbols"/>
              <a:buChar char="▪"/>
            </a:pPr>
            <a:r>
              <a:rPr b="0" i="0" lang="en-US" sz="2000" u="none" cap="none" strike="noStrike">
                <a:solidFill>
                  <a:schemeClr val="dk1"/>
                </a:solidFill>
                <a:latin typeface="Calibri"/>
                <a:ea typeface="Calibri"/>
                <a:cs typeface="Calibri"/>
                <a:sym typeface="Calibri"/>
              </a:rPr>
              <a:t>The Federal Deposit Insurance Corporation (“FDIC”) recognizes the important contributions made by small, veteran, and minority and women-owned businesses to our economy. For that reason, we strive to provide small businesses with opportunities to contract with the FDIC.  In furtherance of this goal, the FDIC has initiated the FDIC Small Business Resource Effort to assist the small vendors that provide products, services, and solutions to the FDIC.  </a:t>
            </a:r>
            <a:endParaRPr/>
          </a:p>
          <a:p>
            <a:pPr indent="-342900" lvl="0" marL="342900" marR="0" rtl="0" algn="l">
              <a:lnSpc>
                <a:spcPct val="80000"/>
              </a:lnSpc>
              <a:spcBef>
                <a:spcPts val="400"/>
              </a:spcBef>
              <a:spcAft>
                <a:spcPts val="0"/>
              </a:spcAft>
              <a:buClr>
                <a:schemeClr val="dk1"/>
              </a:buClr>
              <a:buSzPts val="2000"/>
              <a:buFont typeface="Noto Sans Symbols"/>
              <a:buChar char="▪"/>
            </a:pPr>
            <a:r>
              <a:rPr b="0" i="0" lang="en-US" sz="2000" u="none" cap="none" strike="noStrike">
                <a:solidFill>
                  <a:schemeClr val="dk1"/>
                </a:solidFill>
                <a:latin typeface="Calibri"/>
                <a:ea typeface="Calibri"/>
                <a:cs typeface="Calibri"/>
                <a:sym typeface="Calibri"/>
              </a:rPr>
              <a:t>The objective of the Small Business Resource Effort is to provide information and the tools small vendors need to become better positioned to compete for contracts and subcontracts at the FDIC. To achieve this objective, the Small Business Resource Effort references outside resources critical for qualified vendors, leverages technology to provide education according to perceived needs, and offers connectivity through resourcing, accessibility, counseling, coaching, and guidance where applicable. </a:t>
            </a:r>
            <a:endParaRPr/>
          </a:p>
          <a:p>
            <a:pPr indent="-342900" lvl="0" marL="342900" marR="0" rtl="0" algn="l">
              <a:lnSpc>
                <a:spcPct val="80000"/>
              </a:lnSpc>
              <a:spcBef>
                <a:spcPts val="400"/>
              </a:spcBef>
              <a:spcAft>
                <a:spcPts val="0"/>
              </a:spcAft>
              <a:buClr>
                <a:schemeClr val="dk1"/>
              </a:buClr>
              <a:buSzPts val="2000"/>
              <a:buFont typeface="Noto Sans Symbols"/>
              <a:buChar char="▪"/>
            </a:pPr>
            <a:r>
              <a:rPr b="0" i="0" lang="en-US" sz="2000" u="none" cap="none" strike="noStrike">
                <a:solidFill>
                  <a:schemeClr val="dk1"/>
                </a:solidFill>
                <a:latin typeface="Calibri"/>
                <a:ea typeface="Calibri"/>
                <a:cs typeface="Calibri"/>
                <a:sym typeface="Calibri"/>
              </a:rPr>
              <a:t>This product was developed by the FDIC Office of Minority and Women Inclusion (OMWI). OMWI has responsibility for oversight of the Small Business Resource Effort. </a:t>
            </a:r>
            <a:endParaRPr/>
          </a:p>
        </p:txBody>
      </p:sp>
      <p:sp>
        <p:nvSpPr>
          <p:cNvPr id="216" name="Google Shape;216;p30"/>
          <p:cNvSpPr txBox="1"/>
          <p:nvPr>
            <p:ph type="title"/>
          </p:nvPr>
        </p:nvSpPr>
        <p:spPr>
          <a:xfrm>
            <a:off x="1816100" y="166687"/>
            <a:ext cx="6870700" cy="11430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1E3568"/>
              </a:buClr>
              <a:buFont typeface="Calibri"/>
              <a:buNone/>
            </a:pPr>
            <a:r>
              <a:rPr b="1" i="0" lang="en-US" sz="4000" u="none" cap="none" strike="noStrike">
                <a:solidFill>
                  <a:srgbClr val="1E3568"/>
                </a:solidFill>
                <a:latin typeface="Calibri"/>
                <a:ea typeface="Calibri"/>
                <a:cs typeface="Calibri"/>
                <a:sym typeface="Calibri"/>
              </a:rPr>
              <a:t>About FDIC Small Business Resource Effort</a:t>
            </a:r>
            <a:endParaRPr/>
          </a:p>
        </p:txBody>
      </p:sp>
      <p:sp>
        <p:nvSpPr>
          <p:cNvPr id="217" name="Google Shape;217;p30"/>
          <p:cNvSpPr txBox="1"/>
          <p:nvPr/>
        </p:nvSpPr>
        <p:spPr>
          <a:xfrm>
            <a:off x="7759700" y="6318250"/>
            <a:ext cx="9271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898989"/>
              </a:buClr>
              <a:buFont typeface="Calibri"/>
              <a:buNone/>
            </a:pPr>
            <a:fld id="{00000000-1234-1234-1234-123412341234}" type="slidenum">
              <a:rPr b="0" i="0" lang="en-US" sz="1200" u="none">
                <a:solidFill>
                  <a:srgbClr val="898989"/>
                </a:solidFill>
                <a:latin typeface="Calibri"/>
                <a:ea typeface="Calibri"/>
                <a:cs typeface="Calibri"/>
                <a:sym typeface="Calibri"/>
              </a:rPr>
              <a:t>‹#›</a:t>
            </a:fld>
            <a:endParaRPr/>
          </a:p>
        </p:txBody>
      </p:sp>
      <p:sp>
        <p:nvSpPr>
          <p:cNvPr id="218" name="Google Shape;218;p30"/>
          <p:cNvSpPr txBox="1"/>
          <p:nvPr/>
        </p:nvSpPr>
        <p:spPr>
          <a:xfrm>
            <a:off x="2797175" y="6211887"/>
            <a:ext cx="3549650" cy="307975"/>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898989"/>
              </a:buClr>
              <a:buFont typeface="Calibri"/>
              <a:buNone/>
            </a:pPr>
            <a:r>
              <a:rPr b="0" i="0" lang="en-US" sz="1200" u="none">
                <a:solidFill>
                  <a:srgbClr val="898989"/>
                </a:solidFill>
                <a:latin typeface="Calibri"/>
                <a:ea typeface="Calibri"/>
                <a:cs typeface="Calibri"/>
                <a:sym typeface="Calibri"/>
              </a:rPr>
              <a:t>Building a Business Plan</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2" name="Shape 222"/>
        <p:cNvGrpSpPr/>
        <p:nvPr/>
      </p:nvGrpSpPr>
      <p:grpSpPr>
        <a:xfrm>
          <a:off x="0" y="0"/>
          <a:ext cx="0" cy="0"/>
          <a:chOff x="0" y="0"/>
          <a:chExt cx="0" cy="0"/>
        </a:xfrm>
      </p:grpSpPr>
      <p:sp>
        <p:nvSpPr>
          <p:cNvPr id="223" name="Google Shape;223;p31"/>
          <p:cNvSpPr txBox="1"/>
          <p:nvPr>
            <p:ph idx="1" type="body"/>
          </p:nvPr>
        </p:nvSpPr>
        <p:spPr>
          <a:xfrm>
            <a:off x="457200" y="1600200"/>
            <a:ext cx="8229600" cy="4370387"/>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2000"/>
              <a:buFont typeface="Noto Sans Symbols"/>
              <a:buChar char="▪"/>
            </a:pPr>
            <a:r>
              <a:rPr b="0" i="0" lang="en-US" sz="2000" u="none" cap="none" strike="noStrike">
                <a:solidFill>
                  <a:schemeClr val="dk1"/>
                </a:solidFill>
                <a:latin typeface="Calibri"/>
                <a:ea typeface="Calibri"/>
                <a:cs typeface="Calibri"/>
                <a:sym typeface="Calibri"/>
              </a:rPr>
              <a:t>A Business Plan identifies key areas of your business so you can maximize the time you spend on generating income.</a:t>
            </a:r>
            <a:endParaRPr/>
          </a:p>
          <a:p>
            <a:pPr indent="-342900" lvl="0" marL="342900" marR="0" rtl="0" algn="l">
              <a:lnSpc>
                <a:spcPct val="100000"/>
              </a:lnSpc>
              <a:spcBef>
                <a:spcPts val="400"/>
              </a:spcBef>
              <a:spcAft>
                <a:spcPts val="0"/>
              </a:spcAft>
              <a:buClr>
                <a:schemeClr val="dk1"/>
              </a:buClr>
              <a:buSzPts val="2000"/>
              <a:buFont typeface="Noto Sans Symbols"/>
              <a:buChar char="▪"/>
            </a:pPr>
            <a:r>
              <a:rPr b="0" i="0" lang="en-US" sz="2000" u="none" cap="none" strike="noStrike">
                <a:solidFill>
                  <a:schemeClr val="dk1"/>
                </a:solidFill>
                <a:latin typeface="Calibri"/>
                <a:ea typeface="Calibri"/>
                <a:cs typeface="Calibri"/>
                <a:sym typeface="Calibri"/>
              </a:rPr>
              <a:t>Key investors will want to look at your Business Plan before providing capital.  </a:t>
            </a:r>
            <a:endParaRPr/>
          </a:p>
          <a:p>
            <a:pPr indent="-342900" lvl="0" marL="342900" marR="0" rtl="0" algn="l">
              <a:lnSpc>
                <a:spcPct val="100000"/>
              </a:lnSpc>
              <a:spcBef>
                <a:spcPts val="400"/>
              </a:spcBef>
              <a:spcAft>
                <a:spcPts val="0"/>
              </a:spcAft>
              <a:buClr>
                <a:schemeClr val="dk1"/>
              </a:buClr>
              <a:buSzPts val="2000"/>
              <a:buFont typeface="Noto Sans Symbols"/>
              <a:buChar char="▪"/>
            </a:pPr>
            <a:r>
              <a:rPr b="0" i="0" lang="en-US" sz="2000" u="none" cap="none" strike="noStrike">
                <a:solidFill>
                  <a:schemeClr val="dk1"/>
                </a:solidFill>
                <a:latin typeface="Calibri"/>
                <a:ea typeface="Calibri"/>
                <a:cs typeface="Calibri"/>
                <a:sym typeface="Calibri"/>
              </a:rPr>
              <a:t>A Business Plan helps you start and keep your business on a successful path. </a:t>
            </a:r>
            <a:endParaRPr/>
          </a:p>
          <a:p>
            <a:pPr indent="-342900" lvl="0" marL="342900" marR="0" rtl="0" algn="l">
              <a:lnSpc>
                <a:spcPct val="100000"/>
              </a:lnSpc>
              <a:spcBef>
                <a:spcPts val="400"/>
              </a:spcBef>
              <a:spcAft>
                <a:spcPts val="0"/>
              </a:spcAft>
              <a:buClr>
                <a:schemeClr val="dk1"/>
              </a:buClr>
              <a:buSzPts val="2000"/>
              <a:buFont typeface="Noto Sans Symbols"/>
              <a:buChar char="▪"/>
            </a:pPr>
            <a:r>
              <a:rPr b="0" i="0" lang="en-US" sz="2000" u="none" cap="none" strike="noStrike">
                <a:solidFill>
                  <a:schemeClr val="dk1"/>
                </a:solidFill>
                <a:latin typeface="Calibri"/>
                <a:ea typeface="Calibri"/>
                <a:cs typeface="Calibri"/>
                <a:sym typeface="Calibri"/>
              </a:rPr>
              <a:t>You should prepare a Business Plan, although, in reality, many small business owners do not.</a:t>
            </a:r>
            <a:endParaRPr/>
          </a:p>
          <a:p>
            <a:pPr indent="-215900" lvl="0" marL="342900" marR="0" rtl="0" algn="l">
              <a:spcBef>
                <a:spcPts val="400"/>
              </a:spcBef>
              <a:spcAft>
                <a:spcPts val="0"/>
              </a:spcAft>
              <a:buClr>
                <a:schemeClr val="dk1"/>
              </a:buClr>
              <a:buSzPts val="2000"/>
              <a:buFont typeface="Noto Sans Symbols"/>
              <a:buNone/>
            </a:pPr>
            <a:r>
              <a:t/>
            </a:r>
            <a:endParaRPr b="0" i="0" sz="2000" u="none">
              <a:solidFill>
                <a:schemeClr val="dk1"/>
              </a:solidFill>
              <a:latin typeface="Calibri"/>
              <a:ea typeface="Calibri"/>
              <a:cs typeface="Calibri"/>
              <a:sym typeface="Calibri"/>
            </a:endParaRPr>
          </a:p>
        </p:txBody>
      </p:sp>
      <p:sp>
        <p:nvSpPr>
          <p:cNvPr id="224" name="Google Shape;224;p31"/>
          <p:cNvSpPr txBox="1"/>
          <p:nvPr>
            <p:ph type="title"/>
          </p:nvPr>
        </p:nvSpPr>
        <p:spPr>
          <a:xfrm>
            <a:off x="1816100" y="166687"/>
            <a:ext cx="6870700" cy="11430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1E3568"/>
              </a:buClr>
              <a:buFont typeface="Calibri"/>
              <a:buNone/>
            </a:pPr>
            <a:r>
              <a:rPr b="1" i="0" lang="en-US" sz="4000" u="none" cap="none" strike="noStrike">
                <a:solidFill>
                  <a:srgbClr val="1E3568"/>
                </a:solidFill>
                <a:latin typeface="Calibri"/>
                <a:ea typeface="Calibri"/>
                <a:cs typeface="Calibri"/>
                <a:sym typeface="Calibri"/>
              </a:rPr>
              <a:t>Executive Summary</a:t>
            </a:r>
            <a:endParaRPr/>
          </a:p>
        </p:txBody>
      </p:sp>
      <p:sp>
        <p:nvSpPr>
          <p:cNvPr id="225" name="Google Shape;225;p31"/>
          <p:cNvSpPr txBox="1"/>
          <p:nvPr/>
        </p:nvSpPr>
        <p:spPr>
          <a:xfrm>
            <a:off x="7759700" y="6318250"/>
            <a:ext cx="9271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898989"/>
              </a:buClr>
              <a:buFont typeface="Calibri"/>
              <a:buNone/>
            </a:pPr>
            <a:fld id="{00000000-1234-1234-1234-123412341234}" type="slidenum">
              <a:rPr b="0" i="0" lang="en-US" sz="1200" u="none">
                <a:solidFill>
                  <a:srgbClr val="898989"/>
                </a:solidFill>
                <a:latin typeface="Calibri"/>
                <a:ea typeface="Calibri"/>
                <a:cs typeface="Calibri"/>
                <a:sym typeface="Calibri"/>
              </a:rPr>
              <a:t>‹#›</a:t>
            </a:fld>
            <a:endParaRPr/>
          </a:p>
        </p:txBody>
      </p:sp>
      <p:sp>
        <p:nvSpPr>
          <p:cNvPr id="226" name="Google Shape;226;p31"/>
          <p:cNvSpPr txBox="1"/>
          <p:nvPr/>
        </p:nvSpPr>
        <p:spPr>
          <a:xfrm>
            <a:off x="2797175" y="6211887"/>
            <a:ext cx="3549650" cy="307975"/>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898989"/>
              </a:buClr>
              <a:buFont typeface="Calibri"/>
              <a:buNone/>
            </a:pPr>
            <a:r>
              <a:rPr b="0" i="0" lang="en-US" sz="1200" u="none">
                <a:solidFill>
                  <a:srgbClr val="898989"/>
                </a:solidFill>
                <a:latin typeface="Calibri"/>
                <a:ea typeface="Calibri"/>
                <a:cs typeface="Calibri"/>
                <a:sym typeface="Calibri"/>
              </a:rPr>
              <a:t>Building a Business Plan</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0" name="Shape 230"/>
        <p:cNvGrpSpPr/>
        <p:nvPr/>
      </p:nvGrpSpPr>
      <p:grpSpPr>
        <a:xfrm>
          <a:off x="0" y="0"/>
          <a:ext cx="0" cy="0"/>
          <a:chOff x="0" y="0"/>
          <a:chExt cx="0" cy="0"/>
        </a:xfrm>
      </p:grpSpPr>
      <p:sp>
        <p:nvSpPr>
          <p:cNvPr id="231" name="Google Shape;231;p32"/>
          <p:cNvSpPr txBox="1"/>
          <p:nvPr>
            <p:ph idx="1" type="body"/>
          </p:nvPr>
        </p:nvSpPr>
        <p:spPr>
          <a:xfrm>
            <a:off x="457200" y="1600200"/>
            <a:ext cx="8229600" cy="4370387"/>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2000"/>
              <a:buFont typeface="Noto Sans Symbols"/>
              <a:buChar char="▪"/>
            </a:pPr>
            <a:r>
              <a:rPr b="0" i="0" lang="en-US" sz="2000" u="none">
                <a:solidFill>
                  <a:schemeClr val="dk1"/>
                </a:solidFill>
                <a:latin typeface="Calibri"/>
                <a:ea typeface="Calibri"/>
                <a:cs typeface="Calibri"/>
                <a:sym typeface="Calibri"/>
              </a:rPr>
              <a:t>A Business Plan is a written document that defines the goals of your business and describes how you will attain those goals.</a:t>
            </a:r>
            <a:endParaRPr/>
          </a:p>
          <a:p>
            <a:pPr indent="-342900" lvl="0" marL="342900" marR="0" rtl="0" algn="l">
              <a:lnSpc>
                <a:spcPct val="100000"/>
              </a:lnSpc>
              <a:spcBef>
                <a:spcPts val="400"/>
              </a:spcBef>
              <a:spcAft>
                <a:spcPts val="0"/>
              </a:spcAft>
              <a:buClr>
                <a:schemeClr val="dk1"/>
              </a:buClr>
              <a:buSzPts val="2000"/>
              <a:buFont typeface="Noto Sans Symbols"/>
              <a:buChar char="▪"/>
            </a:pPr>
            <a:r>
              <a:rPr b="0" i="0" lang="en-US" sz="2000" u="none">
                <a:solidFill>
                  <a:schemeClr val="dk1"/>
                </a:solidFill>
                <a:latin typeface="Calibri"/>
                <a:ea typeface="Calibri"/>
                <a:cs typeface="Calibri"/>
                <a:sym typeface="Calibri"/>
              </a:rPr>
              <a:t>A Business Plan is worth your considerable investment of time, effort, and energy.</a:t>
            </a:r>
            <a:endParaRPr/>
          </a:p>
          <a:p>
            <a:pPr indent="-342900" lvl="0" marL="342900" marR="0" rtl="0" algn="l">
              <a:lnSpc>
                <a:spcPct val="100000"/>
              </a:lnSpc>
              <a:spcBef>
                <a:spcPts val="400"/>
              </a:spcBef>
              <a:spcAft>
                <a:spcPts val="0"/>
              </a:spcAft>
              <a:buClr>
                <a:schemeClr val="dk1"/>
              </a:buClr>
              <a:buSzPts val="2000"/>
              <a:buFont typeface="Noto Sans Symbols"/>
              <a:buChar char="▪"/>
            </a:pPr>
            <a:r>
              <a:rPr b="0" i="0" lang="en-US" sz="2000" u="none">
                <a:solidFill>
                  <a:schemeClr val="dk1"/>
                </a:solidFill>
                <a:latin typeface="Calibri"/>
                <a:ea typeface="Calibri"/>
                <a:cs typeface="Calibri"/>
                <a:sym typeface="Calibri"/>
              </a:rPr>
              <a:t>A Business Plan sets objectives, defines budgets, engages partners, and anticipates problems before they occur.</a:t>
            </a:r>
            <a:endParaRPr/>
          </a:p>
          <a:p>
            <a:pPr indent="-215900" lvl="0" marL="342900" marR="0" rtl="0" algn="l">
              <a:spcBef>
                <a:spcPts val="400"/>
              </a:spcBef>
              <a:spcAft>
                <a:spcPts val="0"/>
              </a:spcAft>
              <a:buClr>
                <a:schemeClr val="dk1"/>
              </a:buClr>
              <a:buSzPts val="2000"/>
              <a:buFont typeface="Noto Sans Symbols"/>
              <a:buNone/>
            </a:pPr>
            <a:r>
              <a:t/>
            </a:r>
            <a:endParaRPr b="0" i="0" sz="2000" u="none">
              <a:solidFill>
                <a:schemeClr val="dk1"/>
              </a:solidFill>
              <a:latin typeface="Calibri"/>
              <a:ea typeface="Calibri"/>
              <a:cs typeface="Calibri"/>
              <a:sym typeface="Calibri"/>
            </a:endParaRPr>
          </a:p>
        </p:txBody>
      </p:sp>
      <p:sp>
        <p:nvSpPr>
          <p:cNvPr id="232" name="Google Shape;232;p32"/>
          <p:cNvSpPr txBox="1"/>
          <p:nvPr>
            <p:ph type="title"/>
          </p:nvPr>
        </p:nvSpPr>
        <p:spPr>
          <a:xfrm>
            <a:off x="1816100" y="166687"/>
            <a:ext cx="6870700" cy="11430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1E3568"/>
              </a:buClr>
              <a:buFont typeface="Calibri"/>
              <a:buNone/>
            </a:pPr>
            <a:r>
              <a:rPr b="1" i="0" lang="en-US" sz="4000" u="none" cap="none" strike="noStrike">
                <a:solidFill>
                  <a:srgbClr val="1E3568"/>
                </a:solidFill>
                <a:latin typeface="Calibri"/>
                <a:ea typeface="Calibri"/>
                <a:cs typeface="Calibri"/>
                <a:sym typeface="Calibri"/>
              </a:rPr>
              <a:t>What is a Business Plan?</a:t>
            </a:r>
            <a:endParaRPr/>
          </a:p>
        </p:txBody>
      </p:sp>
      <p:sp>
        <p:nvSpPr>
          <p:cNvPr id="233" name="Google Shape;233;p32"/>
          <p:cNvSpPr txBox="1"/>
          <p:nvPr/>
        </p:nvSpPr>
        <p:spPr>
          <a:xfrm>
            <a:off x="7759700" y="6318250"/>
            <a:ext cx="9271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898989"/>
              </a:buClr>
              <a:buFont typeface="Calibri"/>
              <a:buNone/>
            </a:pPr>
            <a:fld id="{00000000-1234-1234-1234-123412341234}" type="slidenum">
              <a:rPr b="0" i="0" lang="en-US" sz="1200" u="none">
                <a:solidFill>
                  <a:srgbClr val="898989"/>
                </a:solidFill>
                <a:latin typeface="Calibri"/>
                <a:ea typeface="Calibri"/>
                <a:cs typeface="Calibri"/>
                <a:sym typeface="Calibri"/>
              </a:rPr>
              <a:t>‹#›</a:t>
            </a:fld>
            <a:endParaRPr/>
          </a:p>
        </p:txBody>
      </p:sp>
      <p:sp>
        <p:nvSpPr>
          <p:cNvPr id="234" name="Google Shape;234;p32"/>
          <p:cNvSpPr txBox="1"/>
          <p:nvPr/>
        </p:nvSpPr>
        <p:spPr>
          <a:xfrm>
            <a:off x="2797175" y="6211887"/>
            <a:ext cx="3549650" cy="307975"/>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898989"/>
              </a:buClr>
              <a:buFont typeface="Calibri"/>
              <a:buNone/>
            </a:pPr>
            <a:r>
              <a:rPr b="0" i="0" lang="en-US" sz="1200" u="none">
                <a:solidFill>
                  <a:srgbClr val="898989"/>
                </a:solidFill>
                <a:latin typeface="Calibri"/>
                <a:ea typeface="Calibri"/>
                <a:cs typeface="Calibri"/>
                <a:sym typeface="Calibri"/>
              </a:rPr>
              <a:t>Building a Business Plan</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8" name="Shape 238"/>
        <p:cNvGrpSpPr/>
        <p:nvPr/>
      </p:nvGrpSpPr>
      <p:grpSpPr>
        <a:xfrm>
          <a:off x="0" y="0"/>
          <a:ext cx="0" cy="0"/>
          <a:chOff x="0" y="0"/>
          <a:chExt cx="0" cy="0"/>
        </a:xfrm>
      </p:grpSpPr>
      <p:sp>
        <p:nvSpPr>
          <p:cNvPr id="239" name="Google Shape;239;p33"/>
          <p:cNvSpPr txBox="1"/>
          <p:nvPr>
            <p:ph idx="1" type="body"/>
          </p:nvPr>
        </p:nvSpPr>
        <p:spPr>
          <a:xfrm>
            <a:off x="457200" y="1600200"/>
            <a:ext cx="8229600" cy="4370387"/>
          </a:xfrm>
          <a:prstGeom prst="rect">
            <a:avLst/>
          </a:prstGeom>
          <a:noFill/>
          <a:ln>
            <a:noFill/>
          </a:ln>
        </p:spPr>
        <p:txBody>
          <a:bodyPr anchorCtr="0" anchor="t" bIns="45700" lIns="91425" spcFirstLastPara="1" rIns="91425" wrap="square" tIns="45700">
            <a:noAutofit/>
          </a:bodyPr>
          <a:lstStyle/>
          <a:p>
            <a:pPr indent="-514350" lvl="0" marL="514350" marR="0" rtl="0" algn="l">
              <a:lnSpc>
                <a:spcPct val="100000"/>
              </a:lnSpc>
              <a:spcBef>
                <a:spcPts val="0"/>
              </a:spcBef>
              <a:spcAft>
                <a:spcPts val="0"/>
              </a:spcAft>
              <a:buClr>
                <a:schemeClr val="dk1"/>
              </a:buClr>
              <a:buSzPts val="2000"/>
              <a:buFont typeface="Calibri"/>
              <a:buAutoNum type="arabicPeriod"/>
            </a:pPr>
            <a:r>
              <a:rPr b="0" i="0" lang="en-US" sz="2000" u="none">
                <a:solidFill>
                  <a:schemeClr val="dk1"/>
                </a:solidFill>
                <a:latin typeface="Calibri"/>
                <a:ea typeface="Calibri"/>
                <a:cs typeface="Calibri"/>
                <a:sym typeface="Calibri"/>
              </a:rPr>
              <a:t>To attract investors.</a:t>
            </a:r>
            <a:endParaRPr/>
          </a:p>
          <a:p>
            <a:pPr indent="-514350" lvl="0" marL="514350" marR="0" rtl="0" algn="l">
              <a:lnSpc>
                <a:spcPct val="100000"/>
              </a:lnSpc>
              <a:spcBef>
                <a:spcPts val="400"/>
              </a:spcBef>
              <a:spcAft>
                <a:spcPts val="0"/>
              </a:spcAft>
              <a:buClr>
                <a:schemeClr val="dk1"/>
              </a:buClr>
              <a:buSzPts val="2000"/>
              <a:buFont typeface="Calibri"/>
              <a:buAutoNum type="arabicPeriod"/>
            </a:pPr>
            <a:r>
              <a:rPr b="0" i="0" lang="en-US" sz="2000" u="none">
                <a:solidFill>
                  <a:schemeClr val="dk1"/>
                </a:solidFill>
                <a:latin typeface="Calibri"/>
                <a:ea typeface="Calibri"/>
                <a:cs typeface="Calibri"/>
                <a:sym typeface="Calibri"/>
              </a:rPr>
              <a:t>To see if your business ideas will work.</a:t>
            </a:r>
            <a:endParaRPr/>
          </a:p>
          <a:p>
            <a:pPr indent="-514350" lvl="0" marL="514350" marR="0" rtl="0" algn="l">
              <a:lnSpc>
                <a:spcPct val="100000"/>
              </a:lnSpc>
              <a:spcBef>
                <a:spcPts val="400"/>
              </a:spcBef>
              <a:spcAft>
                <a:spcPts val="0"/>
              </a:spcAft>
              <a:buClr>
                <a:schemeClr val="dk1"/>
              </a:buClr>
              <a:buSzPts val="2000"/>
              <a:buFont typeface="Calibri"/>
              <a:buAutoNum type="arabicPeriod"/>
            </a:pPr>
            <a:r>
              <a:rPr b="0" i="0" lang="en-US" sz="2000" u="none">
                <a:solidFill>
                  <a:schemeClr val="dk1"/>
                </a:solidFill>
                <a:latin typeface="Calibri"/>
                <a:ea typeface="Calibri"/>
                <a:cs typeface="Calibri"/>
                <a:sym typeface="Calibri"/>
              </a:rPr>
              <a:t>To outline each area of the business.</a:t>
            </a:r>
            <a:endParaRPr/>
          </a:p>
          <a:p>
            <a:pPr indent="-514350" lvl="0" marL="514350" marR="0" rtl="0" algn="l">
              <a:lnSpc>
                <a:spcPct val="100000"/>
              </a:lnSpc>
              <a:spcBef>
                <a:spcPts val="400"/>
              </a:spcBef>
              <a:spcAft>
                <a:spcPts val="0"/>
              </a:spcAft>
              <a:buClr>
                <a:schemeClr val="dk1"/>
              </a:buClr>
              <a:buSzPts val="2000"/>
              <a:buFont typeface="Calibri"/>
              <a:buAutoNum type="arabicPeriod"/>
            </a:pPr>
            <a:r>
              <a:rPr b="0" i="0" lang="en-US" sz="2000" u="none">
                <a:solidFill>
                  <a:schemeClr val="dk1"/>
                </a:solidFill>
                <a:latin typeface="Calibri"/>
                <a:ea typeface="Calibri"/>
                <a:cs typeface="Calibri"/>
                <a:sym typeface="Calibri"/>
              </a:rPr>
              <a:t>To set up milestones.</a:t>
            </a:r>
            <a:endParaRPr/>
          </a:p>
          <a:p>
            <a:pPr indent="-514350" lvl="0" marL="514350" marR="0" rtl="0" algn="l">
              <a:lnSpc>
                <a:spcPct val="100000"/>
              </a:lnSpc>
              <a:spcBef>
                <a:spcPts val="400"/>
              </a:spcBef>
              <a:spcAft>
                <a:spcPts val="0"/>
              </a:spcAft>
              <a:buClr>
                <a:schemeClr val="dk1"/>
              </a:buClr>
              <a:buSzPts val="2000"/>
              <a:buFont typeface="Calibri"/>
              <a:buAutoNum type="arabicPeriod"/>
            </a:pPr>
            <a:r>
              <a:rPr b="0" i="0" lang="en-US" sz="2000" u="none">
                <a:solidFill>
                  <a:schemeClr val="dk1"/>
                </a:solidFill>
                <a:latin typeface="Calibri"/>
                <a:ea typeface="Calibri"/>
                <a:cs typeface="Calibri"/>
                <a:sym typeface="Calibri"/>
              </a:rPr>
              <a:t>To learn about the market.</a:t>
            </a:r>
            <a:endParaRPr/>
          </a:p>
          <a:p>
            <a:pPr indent="-514350" lvl="0" marL="514350" marR="0" rtl="0" algn="l">
              <a:lnSpc>
                <a:spcPct val="100000"/>
              </a:lnSpc>
              <a:spcBef>
                <a:spcPts val="400"/>
              </a:spcBef>
              <a:spcAft>
                <a:spcPts val="0"/>
              </a:spcAft>
              <a:buClr>
                <a:schemeClr val="dk1"/>
              </a:buClr>
              <a:buSzPts val="2000"/>
              <a:buFont typeface="Calibri"/>
              <a:buAutoNum type="arabicPeriod"/>
            </a:pPr>
            <a:r>
              <a:rPr b="0" i="0" lang="en-US" sz="2000" u="none">
                <a:solidFill>
                  <a:schemeClr val="dk1"/>
                </a:solidFill>
                <a:latin typeface="Calibri"/>
                <a:ea typeface="Calibri"/>
                <a:cs typeface="Calibri"/>
                <a:sym typeface="Calibri"/>
              </a:rPr>
              <a:t>To secure additional funding or loans.</a:t>
            </a:r>
            <a:endParaRPr/>
          </a:p>
          <a:p>
            <a:pPr indent="-514350" lvl="0" marL="514350" marR="0" rtl="0" algn="l">
              <a:lnSpc>
                <a:spcPct val="100000"/>
              </a:lnSpc>
              <a:spcBef>
                <a:spcPts val="400"/>
              </a:spcBef>
              <a:spcAft>
                <a:spcPts val="0"/>
              </a:spcAft>
              <a:buClr>
                <a:schemeClr val="dk1"/>
              </a:buClr>
              <a:buSzPts val="2000"/>
              <a:buFont typeface="Calibri"/>
              <a:buAutoNum type="arabicPeriod"/>
            </a:pPr>
            <a:r>
              <a:rPr b="0" i="0" lang="en-US" sz="2000" u="none">
                <a:solidFill>
                  <a:schemeClr val="dk1"/>
                </a:solidFill>
                <a:latin typeface="Calibri"/>
                <a:ea typeface="Calibri"/>
                <a:cs typeface="Calibri"/>
                <a:sym typeface="Calibri"/>
              </a:rPr>
              <a:t>To determine your financial needs.</a:t>
            </a:r>
            <a:endParaRPr/>
          </a:p>
          <a:p>
            <a:pPr indent="-514350" lvl="0" marL="514350" marR="0" rtl="0" algn="l">
              <a:lnSpc>
                <a:spcPct val="100000"/>
              </a:lnSpc>
              <a:spcBef>
                <a:spcPts val="400"/>
              </a:spcBef>
              <a:spcAft>
                <a:spcPts val="0"/>
              </a:spcAft>
              <a:buClr>
                <a:schemeClr val="dk1"/>
              </a:buClr>
              <a:buSzPts val="2000"/>
              <a:buFont typeface="Calibri"/>
              <a:buAutoNum type="arabicPeriod"/>
            </a:pPr>
            <a:r>
              <a:rPr b="0" i="0" lang="en-US" sz="2000" u="none">
                <a:solidFill>
                  <a:schemeClr val="dk1"/>
                </a:solidFill>
                <a:latin typeface="Calibri"/>
                <a:ea typeface="Calibri"/>
                <a:cs typeface="Calibri"/>
                <a:sym typeface="Calibri"/>
              </a:rPr>
              <a:t>To attract top-level people.</a:t>
            </a:r>
            <a:endParaRPr/>
          </a:p>
          <a:p>
            <a:pPr indent="-514350" lvl="0" marL="514350" marR="0" rtl="0" algn="l">
              <a:lnSpc>
                <a:spcPct val="100000"/>
              </a:lnSpc>
              <a:spcBef>
                <a:spcPts val="400"/>
              </a:spcBef>
              <a:spcAft>
                <a:spcPts val="0"/>
              </a:spcAft>
              <a:buClr>
                <a:schemeClr val="dk1"/>
              </a:buClr>
              <a:buSzPts val="2000"/>
              <a:buFont typeface="Calibri"/>
              <a:buAutoNum type="arabicPeriod"/>
            </a:pPr>
            <a:r>
              <a:rPr b="0" i="0" lang="en-US" sz="2000" u="none">
                <a:solidFill>
                  <a:schemeClr val="dk1"/>
                </a:solidFill>
                <a:latin typeface="Calibri"/>
                <a:ea typeface="Calibri"/>
                <a:cs typeface="Calibri"/>
                <a:sym typeface="Calibri"/>
              </a:rPr>
              <a:t>To monitor your business.</a:t>
            </a:r>
            <a:endParaRPr/>
          </a:p>
          <a:p>
            <a:pPr indent="-514350" lvl="0" marL="514350" marR="0" rtl="0" algn="l">
              <a:lnSpc>
                <a:spcPct val="100000"/>
              </a:lnSpc>
              <a:spcBef>
                <a:spcPts val="400"/>
              </a:spcBef>
              <a:spcAft>
                <a:spcPts val="0"/>
              </a:spcAft>
              <a:buClr>
                <a:schemeClr val="dk1"/>
              </a:buClr>
              <a:buSzPts val="2000"/>
              <a:buFont typeface="Calibri"/>
              <a:buAutoNum type="arabicPeriod"/>
            </a:pPr>
            <a:r>
              <a:rPr b="0" i="0" lang="en-US" sz="2000" u="none">
                <a:solidFill>
                  <a:schemeClr val="dk1"/>
                </a:solidFill>
                <a:latin typeface="Calibri"/>
                <a:ea typeface="Calibri"/>
                <a:cs typeface="Calibri"/>
                <a:sym typeface="Calibri"/>
              </a:rPr>
              <a:t>To devise contingency plans.</a:t>
            </a:r>
            <a:endParaRPr/>
          </a:p>
          <a:p>
            <a:pPr indent="-215900" lvl="0" marL="342900" marR="0" rtl="0" algn="l">
              <a:spcBef>
                <a:spcPts val="400"/>
              </a:spcBef>
              <a:spcAft>
                <a:spcPts val="0"/>
              </a:spcAft>
              <a:buClr>
                <a:schemeClr val="dk1"/>
              </a:buClr>
              <a:buSzPts val="2000"/>
              <a:buFont typeface="Noto Sans Symbols"/>
              <a:buNone/>
            </a:pPr>
            <a:r>
              <a:t/>
            </a:r>
            <a:endParaRPr b="0" i="0" sz="2000" u="none">
              <a:solidFill>
                <a:schemeClr val="dk1"/>
              </a:solidFill>
              <a:latin typeface="Calibri"/>
              <a:ea typeface="Calibri"/>
              <a:cs typeface="Calibri"/>
              <a:sym typeface="Calibri"/>
            </a:endParaRPr>
          </a:p>
        </p:txBody>
      </p:sp>
      <p:sp>
        <p:nvSpPr>
          <p:cNvPr id="240" name="Google Shape;240;p33"/>
          <p:cNvSpPr txBox="1"/>
          <p:nvPr>
            <p:ph type="title"/>
          </p:nvPr>
        </p:nvSpPr>
        <p:spPr>
          <a:xfrm>
            <a:off x="1816100" y="166687"/>
            <a:ext cx="6870700" cy="11430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1E3568"/>
              </a:buClr>
              <a:buFont typeface="Calibri"/>
              <a:buNone/>
            </a:pPr>
            <a:r>
              <a:rPr b="1" i="0" lang="en-US" sz="4000" u="none" cap="none" strike="noStrike">
                <a:solidFill>
                  <a:srgbClr val="1E3568"/>
                </a:solidFill>
                <a:latin typeface="Calibri"/>
                <a:ea typeface="Calibri"/>
                <a:cs typeface="Calibri"/>
                <a:sym typeface="Calibri"/>
              </a:rPr>
              <a:t>10 Reasons Why You Need a Strong Business Plan</a:t>
            </a:r>
            <a:endParaRPr/>
          </a:p>
        </p:txBody>
      </p:sp>
      <p:sp>
        <p:nvSpPr>
          <p:cNvPr id="241" name="Google Shape;241;p33"/>
          <p:cNvSpPr txBox="1"/>
          <p:nvPr/>
        </p:nvSpPr>
        <p:spPr>
          <a:xfrm>
            <a:off x="7759700" y="6318250"/>
            <a:ext cx="9271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898989"/>
              </a:buClr>
              <a:buFont typeface="Calibri"/>
              <a:buNone/>
            </a:pPr>
            <a:fld id="{00000000-1234-1234-1234-123412341234}" type="slidenum">
              <a:rPr b="0" i="0" lang="en-US" sz="1200" u="none">
                <a:solidFill>
                  <a:srgbClr val="898989"/>
                </a:solidFill>
                <a:latin typeface="Calibri"/>
                <a:ea typeface="Calibri"/>
                <a:cs typeface="Calibri"/>
                <a:sym typeface="Calibri"/>
              </a:rPr>
              <a:t>‹#›</a:t>
            </a:fld>
            <a:endParaRPr/>
          </a:p>
        </p:txBody>
      </p:sp>
      <p:sp>
        <p:nvSpPr>
          <p:cNvPr id="242" name="Google Shape;242;p33"/>
          <p:cNvSpPr txBox="1"/>
          <p:nvPr/>
        </p:nvSpPr>
        <p:spPr>
          <a:xfrm>
            <a:off x="2797175" y="6211887"/>
            <a:ext cx="3549650" cy="307975"/>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898989"/>
              </a:buClr>
              <a:buFont typeface="Calibri"/>
              <a:buNone/>
            </a:pPr>
            <a:r>
              <a:rPr b="0" i="0" lang="en-US" sz="1200" u="none">
                <a:solidFill>
                  <a:srgbClr val="898989"/>
                </a:solidFill>
                <a:latin typeface="Calibri"/>
                <a:ea typeface="Calibri"/>
                <a:cs typeface="Calibri"/>
                <a:sym typeface="Calibri"/>
              </a:rPr>
              <a:t>Building a Business Plan</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6" name="Shape 246"/>
        <p:cNvGrpSpPr/>
        <p:nvPr/>
      </p:nvGrpSpPr>
      <p:grpSpPr>
        <a:xfrm>
          <a:off x="0" y="0"/>
          <a:ext cx="0" cy="0"/>
          <a:chOff x="0" y="0"/>
          <a:chExt cx="0" cy="0"/>
        </a:xfrm>
      </p:grpSpPr>
      <p:sp>
        <p:nvSpPr>
          <p:cNvPr id="247" name="Google Shape;247;p34"/>
          <p:cNvSpPr txBox="1"/>
          <p:nvPr>
            <p:ph idx="1" type="body"/>
          </p:nvPr>
        </p:nvSpPr>
        <p:spPr>
          <a:xfrm>
            <a:off x="457200" y="1600200"/>
            <a:ext cx="8229600" cy="4370387"/>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2000"/>
              <a:buFont typeface="Noto Sans Symbols"/>
              <a:buChar char="▪"/>
            </a:pPr>
            <a:r>
              <a:rPr b="0" i="0" lang="en-US" sz="2000" u="none">
                <a:solidFill>
                  <a:schemeClr val="dk1"/>
                </a:solidFill>
                <a:latin typeface="Calibri"/>
                <a:ea typeface="Calibri"/>
                <a:cs typeface="Calibri"/>
                <a:sym typeface="Calibri"/>
              </a:rPr>
              <a:t>Business plans differ widely in their length, appearance, content, and the emphasis placed on different aspects of the business.</a:t>
            </a:r>
            <a:endParaRPr/>
          </a:p>
          <a:p>
            <a:pPr indent="-342900" lvl="0" marL="342900" marR="0" rtl="0" algn="l">
              <a:lnSpc>
                <a:spcPct val="100000"/>
              </a:lnSpc>
              <a:spcBef>
                <a:spcPts val="400"/>
              </a:spcBef>
              <a:spcAft>
                <a:spcPts val="0"/>
              </a:spcAft>
              <a:buClr>
                <a:schemeClr val="dk1"/>
              </a:buClr>
              <a:buSzPts val="2000"/>
              <a:buFont typeface="Noto Sans Symbols"/>
              <a:buChar char="▪"/>
            </a:pPr>
            <a:r>
              <a:rPr b="0" i="0" lang="en-US" sz="2000" u="none">
                <a:solidFill>
                  <a:schemeClr val="dk1"/>
                </a:solidFill>
                <a:latin typeface="Calibri"/>
                <a:ea typeface="Calibri"/>
                <a:cs typeface="Calibri"/>
                <a:sym typeface="Calibri"/>
              </a:rPr>
              <a:t>Depending on your business and your intended use, you may need a very different type of Business Plan:</a:t>
            </a:r>
            <a:endParaRPr/>
          </a:p>
          <a:p>
            <a:pPr indent="-295275" lvl="1" marL="688975" marR="0" rtl="0" algn="l">
              <a:lnSpc>
                <a:spcPct val="100000"/>
              </a:lnSpc>
              <a:spcBef>
                <a:spcPts val="360"/>
              </a:spcBef>
              <a:spcAft>
                <a:spcPts val="0"/>
              </a:spcAft>
              <a:buClr>
                <a:schemeClr val="dk1"/>
              </a:buClr>
              <a:buSzPts val="1800"/>
              <a:buFont typeface="Arial"/>
              <a:buChar char="–"/>
            </a:pPr>
            <a:r>
              <a:rPr b="1" i="0" lang="en-US" sz="1800" u="none" cap="none" strike="noStrike">
                <a:solidFill>
                  <a:schemeClr val="dk1"/>
                </a:solidFill>
                <a:latin typeface="Calibri"/>
                <a:ea typeface="Calibri"/>
                <a:cs typeface="Calibri"/>
                <a:sym typeface="Calibri"/>
              </a:rPr>
              <a:t>Mini-plan: </a:t>
            </a:r>
            <a:r>
              <a:rPr b="0" i="0" lang="en-US" sz="1800" u="none" cap="none" strike="noStrike">
                <a:solidFill>
                  <a:schemeClr val="dk1"/>
                </a:solidFill>
                <a:latin typeface="Calibri"/>
                <a:ea typeface="Calibri"/>
                <a:cs typeface="Calibri"/>
                <a:sym typeface="Calibri"/>
              </a:rPr>
              <a:t>Less emphasis on critical details. Used to test your assumptions, concept, and measure the interest of potential investors.</a:t>
            </a:r>
            <a:endParaRPr/>
          </a:p>
          <a:p>
            <a:pPr indent="-295275" lvl="1" marL="688975" marR="0" rtl="0" algn="l">
              <a:lnSpc>
                <a:spcPct val="100000"/>
              </a:lnSpc>
              <a:spcBef>
                <a:spcPts val="360"/>
              </a:spcBef>
              <a:spcAft>
                <a:spcPts val="0"/>
              </a:spcAft>
              <a:buClr>
                <a:schemeClr val="dk1"/>
              </a:buClr>
              <a:buSzPts val="1800"/>
              <a:buFont typeface="Arial"/>
              <a:buChar char="–"/>
            </a:pPr>
            <a:r>
              <a:rPr b="1" i="0" lang="en-US" sz="1800" u="none" cap="none" strike="noStrike">
                <a:solidFill>
                  <a:schemeClr val="dk1"/>
                </a:solidFill>
                <a:latin typeface="Calibri"/>
                <a:ea typeface="Calibri"/>
                <a:cs typeface="Calibri"/>
                <a:sym typeface="Calibri"/>
              </a:rPr>
              <a:t>Working Plan: </a:t>
            </a:r>
            <a:r>
              <a:rPr b="0" i="0" lang="en-US" sz="1800" u="none" cap="none" strike="noStrike">
                <a:solidFill>
                  <a:schemeClr val="dk1"/>
                </a:solidFill>
                <a:latin typeface="Calibri"/>
                <a:ea typeface="Calibri"/>
                <a:cs typeface="Calibri"/>
                <a:sym typeface="Calibri"/>
              </a:rPr>
              <a:t>Almost total emphasis on details. Used continuously to review business operations and progress. </a:t>
            </a:r>
            <a:endParaRPr/>
          </a:p>
          <a:p>
            <a:pPr indent="-295275" lvl="1" marL="688975" marR="0" rtl="0" algn="l">
              <a:lnSpc>
                <a:spcPct val="100000"/>
              </a:lnSpc>
              <a:spcBef>
                <a:spcPts val="360"/>
              </a:spcBef>
              <a:spcAft>
                <a:spcPts val="0"/>
              </a:spcAft>
              <a:buClr>
                <a:schemeClr val="dk1"/>
              </a:buClr>
              <a:buSzPts val="1800"/>
              <a:buFont typeface="Arial"/>
              <a:buChar char="–"/>
            </a:pPr>
            <a:r>
              <a:rPr b="1" i="0" lang="en-US" sz="1800" u="none" cap="none" strike="noStrike">
                <a:solidFill>
                  <a:schemeClr val="dk1"/>
                </a:solidFill>
                <a:latin typeface="Calibri"/>
                <a:ea typeface="Calibri"/>
                <a:cs typeface="Calibri"/>
                <a:sym typeface="Calibri"/>
              </a:rPr>
              <a:t>Presentation Plan: </a:t>
            </a:r>
            <a:r>
              <a:rPr b="0" i="0" lang="en-US" sz="1800" u="none" cap="none" strike="noStrike">
                <a:solidFill>
                  <a:schemeClr val="dk1"/>
                </a:solidFill>
                <a:latin typeface="Calibri"/>
                <a:ea typeface="Calibri"/>
                <a:cs typeface="Calibri"/>
                <a:sym typeface="Calibri"/>
              </a:rPr>
              <a:t>Emphasis on marketability of the business concept. Used to give information about the business to bankers, venture capitalists, and other external resources.</a:t>
            </a:r>
            <a:endParaRPr/>
          </a:p>
        </p:txBody>
      </p:sp>
      <p:sp>
        <p:nvSpPr>
          <p:cNvPr id="248" name="Google Shape;248;p34"/>
          <p:cNvSpPr txBox="1"/>
          <p:nvPr>
            <p:ph type="title"/>
          </p:nvPr>
        </p:nvSpPr>
        <p:spPr>
          <a:xfrm>
            <a:off x="1816100" y="166687"/>
            <a:ext cx="6870700" cy="11430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1E3568"/>
              </a:buClr>
              <a:buFont typeface="Calibri"/>
              <a:buNone/>
            </a:pPr>
            <a:r>
              <a:rPr b="1" i="0" lang="en-US" sz="4000" u="none" cap="none" strike="noStrike">
                <a:solidFill>
                  <a:srgbClr val="1E3568"/>
                </a:solidFill>
                <a:latin typeface="Calibri"/>
                <a:ea typeface="Calibri"/>
                <a:cs typeface="Calibri"/>
                <a:sym typeface="Calibri"/>
              </a:rPr>
              <a:t>How Detailed Should </a:t>
            </a:r>
            <a:br>
              <a:rPr b="1" i="0" lang="en-US" sz="4000" u="none" cap="none" strike="noStrike">
                <a:solidFill>
                  <a:srgbClr val="1E3568"/>
                </a:solidFill>
                <a:latin typeface="Calibri"/>
                <a:ea typeface="Calibri"/>
                <a:cs typeface="Calibri"/>
                <a:sym typeface="Calibri"/>
              </a:rPr>
            </a:br>
            <a:r>
              <a:rPr b="1" i="0" lang="en-US" sz="4000" u="none" cap="none" strike="noStrike">
                <a:solidFill>
                  <a:srgbClr val="1E3568"/>
                </a:solidFill>
                <a:latin typeface="Calibri"/>
                <a:ea typeface="Calibri"/>
                <a:cs typeface="Calibri"/>
                <a:sym typeface="Calibri"/>
              </a:rPr>
              <a:t>Your Plan Be?</a:t>
            </a:r>
            <a:endParaRPr/>
          </a:p>
        </p:txBody>
      </p:sp>
      <p:sp>
        <p:nvSpPr>
          <p:cNvPr id="249" name="Google Shape;249;p34"/>
          <p:cNvSpPr txBox="1"/>
          <p:nvPr/>
        </p:nvSpPr>
        <p:spPr>
          <a:xfrm>
            <a:off x="7759700" y="6318250"/>
            <a:ext cx="9271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898989"/>
              </a:buClr>
              <a:buFont typeface="Calibri"/>
              <a:buNone/>
            </a:pPr>
            <a:fld id="{00000000-1234-1234-1234-123412341234}" type="slidenum">
              <a:rPr b="0" i="0" lang="en-US" sz="1200" u="none">
                <a:solidFill>
                  <a:srgbClr val="898989"/>
                </a:solidFill>
                <a:latin typeface="Calibri"/>
                <a:ea typeface="Calibri"/>
                <a:cs typeface="Calibri"/>
                <a:sym typeface="Calibri"/>
              </a:rPr>
              <a:t>‹#›</a:t>
            </a:fld>
            <a:endParaRPr/>
          </a:p>
        </p:txBody>
      </p:sp>
      <p:sp>
        <p:nvSpPr>
          <p:cNvPr id="250" name="Google Shape;250;p34"/>
          <p:cNvSpPr txBox="1"/>
          <p:nvPr/>
        </p:nvSpPr>
        <p:spPr>
          <a:xfrm>
            <a:off x="2797175" y="6211887"/>
            <a:ext cx="3549650" cy="307975"/>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898989"/>
              </a:buClr>
              <a:buFont typeface="Calibri"/>
              <a:buNone/>
            </a:pPr>
            <a:r>
              <a:rPr b="0" i="0" lang="en-US" sz="1200" u="none">
                <a:solidFill>
                  <a:srgbClr val="898989"/>
                </a:solidFill>
                <a:latin typeface="Calibri"/>
                <a:ea typeface="Calibri"/>
                <a:cs typeface="Calibri"/>
                <a:sym typeface="Calibri"/>
              </a:rPr>
              <a:t>Building a Business Plan</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4" name="Shape 254"/>
        <p:cNvGrpSpPr/>
        <p:nvPr/>
      </p:nvGrpSpPr>
      <p:grpSpPr>
        <a:xfrm>
          <a:off x="0" y="0"/>
          <a:ext cx="0" cy="0"/>
          <a:chOff x="0" y="0"/>
          <a:chExt cx="0" cy="0"/>
        </a:xfrm>
      </p:grpSpPr>
      <p:sp>
        <p:nvSpPr>
          <p:cNvPr id="255" name="Google Shape;255;p35"/>
          <p:cNvSpPr txBox="1"/>
          <p:nvPr>
            <p:ph idx="1" type="body"/>
          </p:nvPr>
        </p:nvSpPr>
        <p:spPr>
          <a:xfrm>
            <a:off x="457200" y="1600200"/>
            <a:ext cx="8229600" cy="4370387"/>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Font typeface="Noto Sans Symbols"/>
              <a:buNone/>
            </a:pPr>
            <a:r>
              <a:rPr b="0" i="0" lang="en-US" sz="2000" u="none">
                <a:solidFill>
                  <a:schemeClr val="dk1"/>
                </a:solidFill>
                <a:latin typeface="Calibri"/>
                <a:ea typeface="Calibri"/>
                <a:cs typeface="Calibri"/>
                <a:sym typeface="Calibri"/>
              </a:rPr>
              <a:t>Every Business Plan should include some essential components: </a:t>
            </a:r>
            <a:endParaRPr/>
          </a:p>
          <a:p>
            <a:pPr indent="-295275" lvl="1" marL="688975" marR="0" rtl="0" algn="l">
              <a:lnSpc>
                <a:spcPct val="100000"/>
              </a:lnSpc>
              <a:spcBef>
                <a:spcPts val="360"/>
              </a:spcBef>
              <a:spcAft>
                <a:spcPts val="0"/>
              </a:spcAft>
              <a:buClr>
                <a:schemeClr val="dk1"/>
              </a:buClr>
              <a:buSzPts val="1800"/>
              <a:buFont typeface="Arial"/>
              <a:buChar char="–"/>
            </a:pPr>
            <a:r>
              <a:rPr b="1" i="0" lang="en-US" sz="1800" u="none" cap="none" strike="noStrike">
                <a:solidFill>
                  <a:schemeClr val="dk1"/>
                </a:solidFill>
                <a:latin typeface="Calibri"/>
                <a:ea typeface="Calibri"/>
                <a:cs typeface="Calibri"/>
                <a:sym typeface="Calibri"/>
              </a:rPr>
              <a:t>Overview of the Business</a:t>
            </a:r>
            <a:r>
              <a:rPr b="0" i="0" lang="en-US" sz="1800" u="none" cap="none" strike="noStrike">
                <a:solidFill>
                  <a:schemeClr val="dk1"/>
                </a:solidFill>
                <a:latin typeface="Calibri"/>
                <a:ea typeface="Calibri"/>
                <a:cs typeface="Calibri"/>
                <a:sym typeface="Calibri"/>
              </a:rPr>
              <a:t>: Describes the business, including its products and services.</a:t>
            </a:r>
            <a:endParaRPr/>
          </a:p>
          <a:p>
            <a:pPr indent="-295275" lvl="1" marL="688975" marR="0" rtl="0" algn="l">
              <a:lnSpc>
                <a:spcPct val="100000"/>
              </a:lnSpc>
              <a:spcBef>
                <a:spcPts val="360"/>
              </a:spcBef>
              <a:spcAft>
                <a:spcPts val="0"/>
              </a:spcAft>
              <a:buClr>
                <a:schemeClr val="dk1"/>
              </a:buClr>
              <a:buSzPts val="1800"/>
              <a:buFont typeface="Arial"/>
              <a:buChar char="–"/>
            </a:pPr>
            <a:r>
              <a:rPr b="1" i="0" lang="en-US" sz="1800" u="none" cap="none" strike="noStrike">
                <a:solidFill>
                  <a:schemeClr val="dk1"/>
                </a:solidFill>
                <a:latin typeface="Calibri"/>
                <a:ea typeface="Calibri"/>
                <a:cs typeface="Calibri"/>
                <a:sym typeface="Calibri"/>
              </a:rPr>
              <a:t>The Marketing Plan</a:t>
            </a:r>
            <a:r>
              <a:rPr b="0" i="0" lang="en-US" sz="1800" u="none" cap="none" strike="noStrike">
                <a:solidFill>
                  <a:schemeClr val="dk1"/>
                </a:solidFill>
                <a:latin typeface="Calibri"/>
                <a:ea typeface="Calibri"/>
                <a:cs typeface="Calibri"/>
                <a:sym typeface="Calibri"/>
              </a:rPr>
              <a:t>: Describes the target market for your product and explains how you will reach that market.</a:t>
            </a:r>
            <a:endParaRPr/>
          </a:p>
          <a:p>
            <a:pPr indent="-295275" lvl="1" marL="688975" marR="0" rtl="0" algn="l">
              <a:lnSpc>
                <a:spcPct val="100000"/>
              </a:lnSpc>
              <a:spcBef>
                <a:spcPts val="360"/>
              </a:spcBef>
              <a:spcAft>
                <a:spcPts val="0"/>
              </a:spcAft>
              <a:buClr>
                <a:schemeClr val="dk1"/>
              </a:buClr>
              <a:buSzPts val="1800"/>
              <a:buFont typeface="Arial"/>
              <a:buChar char="–"/>
            </a:pPr>
            <a:r>
              <a:rPr b="1" i="0" lang="en-US" sz="1800" u="none" cap="none" strike="noStrike">
                <a:solidFill>
                  <a:schemeClr val="dk1"/>
                </a:solidFill>
                <a:latin typeface="Calibri"/>
                <a:ea typeface="Calibri"/>
                <a:cs typeface="Calibri"/>
                <a:sym typeface="Calibri"/>
              </a:rPr>
              <a:t>The Financial Management Plan</a:t>
            </a:r>
            <a:r>
              <a:rPr b="0" i="0" lang="en-US" sz="1800" u="none" cap="none" strike="noStrike">
                <a:solidFill>
                  <a:schemeClr val="dk1"/>
                </a:solidFill>
                <a:latin typeface="Calibri"/>
                <a:ea typeface="Calibri"/>
                <a:cs typeface="Calibri"/>
                <a:sym typeface="Calibri"/>
              </a:rPr>
              <a:t>: Details the costs associated with operating your business and explains how you will pay for those costs, including the amount of financing you may need.</a:t>
            </a:r>
            <a:endParaRPr/>
          </a:p>
          <a:p>
            <a:pPr indent="-295275" lvl="1" marL="688975" marR="0" rtl="0" algn="l">
              <a:lnSpc>
                <a:spcPct val="100000"/>
              </a:lnSpc>
              <a:spcBef>
                <a:spcPts val="360"/>
              </a:spcBef>
              <a:spcAft>
                <a:spcPts val="0"/>
              </a:spcAft>
              <a:buClr>
                <a:schemeClr val="dk1"/>
              </a:buClr>
              <a:buSzPts val="1800"/>
              <a:buFont typeface="Arial"/>
              <a:buChar char="–"/>
            </a:pPr>
            <a:r>
              <a:rPr b="1" i="0" lang="en-US" sz="1800" u="none" cap="none" strike="noStrike">
                <a:solidFill>
                  <a:schemeClr val="dk1"/>
                </a:solidFill>
                <a:latin typeface="Calibri"/>
                <a:ea typeface="Calibri"/>
                <a:cs typeface="Calibri"/>
                <a:sym typeface="Calibri"/>
              </a:rPr>
              <a:t>The Operations and Management Plan</a:t>
            </a:r>
            <a:r>
              <a:rPr b="0" i="0" lang="en-US" sz="1800" u="none" cap="none" strike="noStrike">
                <a:solidFill>
                  <a:schemeClr val="dk1"/>
                </a:solidFill>
                <a:latin typeface="Calibri"/>
                <a:ea typeface="Calibri"/>
                <a:cs typeface="Calibri"/>
                <a:sym typeface="Calibri"/>
              </a:rPr>
              <a:t>: Describes how you will manage the core processes of your business, including use of human resources.</a:t>
            </a:r>
            <a:endParaRPr/>
          </a:p>
          <a:p>
            <a:pPr indent="-228600" lvl="0" marL="342900" marR="0" rtl="0" algn="l">
              <a:spcBef>
                <a:spcPts val="360"/>
              </a:spcBef>
              <a:spcAft>
                <a:spcPts val="0"/>
              </a:spcAft>
              <a:buClr>
                <a:schemeClr val="dk1"/>
              </a:buClr>
              <a:buSzPts val="1800"/>
              <a:buFont typeface="Noto Sans Symbols"/>
              <a:buNone/>
            </a:pPr>
            <a:r>
              <a:t/>
            </a:r>
            <a:endParaRPr b="0" i="0" sz="1800" u="none" cap="none" strike="noStrike">
              <a:solidFill>
                <a:schemeClr val="dk1"/>
              </a:solidFill>
              <a:latin typeface="Calibri"/>
              <a:ea typeface="Calibri"/>
              <a:cs typeface="Calibri"/>
              <a:sym typeface="Calibri"/>
            </a:endParaRPr>
          </a:p>
        </p:txBody>
      </p:sp>
      <p:sp>
        <p:nvSpPr>
          <p:cNvPr id="256" name="Google Shape;256;p35"/>
          <p:cNvSpPr txBox="1"/>
          <p:nvPr>
            <p:ph type="title"/>
          </p:nvPr>
        </p:nvSpPr>
        <p:spPr>
          <a:xfrm>
            <a:off x="1816100" y="166687"/>
            <a:ext cx="6870700" cy="11430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1E3568"/>
              </a:buClr>
              <a:buFont typeface="Calibri"/>
              <a:buNone/>
            </a:pPr>
            <a:r>
              <a:rPr b="1" i="0" lang="en-US" sz="4000" u="none" cap="none" strike="noStrike">
                <a:solidFill>
                  <a:srgbClr val="1E3568"/>
                </a:solidFill>
                <a:latin typeface="Calibri"/>
                <a:ea typeface="Calibri"/>
                <a:cs typeface="Calibri"/>
                <a:sym typeface="Calibri"/>
              </a:rPr>
              <a:t>Assembling a Business Plan</a:t>
            </a:r>
            <a:endParaRPr/>
          </a:p>
        </p:txBody>
      </p:sp>
      <p:sp>
        <p:nvSpPr>
          <p:cNvPr id="257" name="Google Shape;257;p35"/>
          <p:cNvSpPr txBox="1"/>
          <p:nvPr/>
        </p:nvSpPr>
        <p:spPr>
          <a:xfrm>
            <a:off x="7759700" y="6318250"/>
            <a:ext cx="9271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898989"/>
              </a:buClr>
              <a:buFont typeface="Calibri"/>
              <a:buNone/>
            </a:pPr>
            <a:fld id="{00000000-1234-1234-1234-123412341234}" type="slidenum">
              <a:rPr b="0" i="0" lang="en-US" sz="1200" u="none">
                <a:solidFill>
                  <a:srgbClr val="898989"/>
                </a:solidFill>
                <a:latin typeface="Calibri"/>
                <a:ea typeface="Calibri"/>
                <a:cs typeface="Calibri"/>
                <a:sym typeface="Calibri"/>
              </a:rPr>
              <a:t>‹#›</a:t>
            </a:fld>
            <a:endParaRPr/>
          </a:p>
        </p:txBody>
      </p:sp>
      <p:sp>
        <p:nvSpPr>
          <p:cNvPr id="258" name="Google Shape;258;p35"/>
          <p:cNvSpPr txBox="1"/>
          <p:nvPr/>
        </p:nvSpPr>
        <p:spPr>
          <a:xfrm>
            <a:off x="2797175" y="6211887"/>
            <a:ext cx="3549650" cy="307975"/>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898989"/>
              </a:buClr>
              <a:buFont typeface="Calibri"/>
              <a:buNone/>
            </a:pPr>
            <a:r>
              <a:rPr b="0" i="0" lang="en-US" sz="1200" u="none">
                <a:solidFill>
                  <a:srgbClr val="898989"/>
                </a:solidFill>
                <a:latin typeface="Calibri"/>
                <a:ea typeface="Calibri"/>
                <a:cs typeface="Calibri"/>
                <a:sym typeface="Calibri"/>
              </a:rPr>
              <a:t>Building a Business Plan</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2" name="Shape 262"/>
        <p:cNvGrpSpPr/>
        <p:nvPr/>
      </p:nvGrpSpPr>
      <p:grpSpPr>
        <a:xfrm>
          <a:off x="0" y="0"/>
          <a:ext cx="0" cy="0"/>
          <a:chOff x="0" y="0"/>
          <a:chExt cx="0" cy="0"/>
        </a:xfrm>
      </p:grpSpPr>
      <p:sp>
        <p:nvSpPr>
          <p:cNvPr id="263" name="Google Shape;263;p36"/>
          <p:cNvSpPr txBox="1"/>
          <p:nvPr>
            <p:ph idx="1" type="body"/>
          </p:nvPr>
        </p:nvSpPr>
        <p:spPr>
          <a:xfrm>
            <a:off x="457200" y="1600200"/>
            <a:ext cx="8229600" cy="4370387"/>
          </a:xfrm>
          <a:prstGeom prst="rect">
            <a:avLst/>
          </a:prstGeom>
          <a:noFill/>
          <a:ln>
            <a:noFill/>
          </a:ln>
        </p:spPr>
        <p:txBody>
          <a:bodyPr anchorCtr="0" anchor="t" bIns="45700" lIns="91425" spcFirstLastPara="1" rIns="91425" wrap="square" tIns="45700">
            <a:noAutofit/>
          </a:bodyPr>
          <a:lstStyle/>
          <a:p>
            <a:pPr indent="-342900" lvl="0" marL="342900" marR="0" rtl="0" algn="l">
              <a:lnSpc>
                <a:spcPct val="90000"/>
              </a:lnSpc>
              <a:spcBef>
                <a:spcPts val="0"/>
              </a:spcBef>
              <a:spcAft>
                <a:spcPts val="0"/>
              </a:spcAft>
              <a:buClr>
                <a:schemeClr val="dk1"/>
              </a:buClr>
              <a:buSzPts val="2000"/>
              <a:buFont typeface="Noto Sans Symbols"/>
              <a:buChar char="▪"/>
            </a:pPr>
            <a:r>
              <a:rPr b="0" i="0" lang="en-US" sz="2000" u="none">
                <a:solidFill>
                  <a:schemeClr val="dk1"/>
                </a:solidFill>
                <a:latin typeface="Calibri"/>
                <a:ea typeface="Calibri"/>
                <a:cs typeface="Calibri"/>
                <a:sym typeface="Calibri"/>
              </a:rPr>
              <a:t>Business plans must help investors understand and gain confidence on how you will meet your customers’ needs. </a:t>
            </a:r>
            <a:endParaRPr/>
          </a:p>
          <a:p>
            <a:pPr indent="-342900" lvl="0" marL="342900" marR="0" rtl="0" algn="l">
              <a:lnSpc>
                <a:spcPct val="90000"/>
              </a:lnSpc>
              <a:spcBef>
                <a:spcPts val="400"/>
              </a:spcBef>
              <a:spcAft>
                <a:spcPts val="0"/>
              </a:spcAft>
              <a:buClr>
                <a:schemeClr val="dk1"/>
              </a:buClr>
              <a:buSzPts val="2000"/>
              <a:buFont typeface="Noto Sans Symbols"/>
              <a:buChar char="▪"/>
            </a:pPr>
            <a:r>
              <a:rPr b="0" i="0" lang="en-US" sz="2000" u="none">
                <a:solidFill>
                  <a:schemeClr val="dk1"/>
                </a:solidFill>
                <a:latin typeface="Calibri"/>
                <a:ea typeface="Calibri"/>
                <a:cs typeface="Calibri"/>
                <a:sym typeface="Calibri"/>
              </a:rPr>
              <a:t>Seven common parts of a good Business Plan are:</a:t>
            </a:r>
            <a:endParaRPr/>
          </a:p>
          <a:p>
            <a:pPr indent="-466725" lvl="1" marL="860425" marR="0" rtl="0" algn="l">
              <a:lnSpc>
                <a:spcPct val="90000"/>
              </a:lnSpc>
              <a:spcBef>
                <a:spcPts val="360"/>
              </a:spcBef>
              <a:spcAft>
                <a:spcPts val="0"/>
              </a:spcAft>
              <a:buClr>
                <a:schemeClr val="dk1"/>
              </a:buClr>
              <a:buSzPts val="1800"/>
              <a:buFont typeface="Calibri"/>
              <a:buAutoNum type="arabicPeriod"/>
            </a:pPr>
            <a:r>
              <a:rPr b="0" i="0" lang="en-US" sz="1800" u="none" cap="none" strike="noStrike">
                <a:solidFill>
                  <a:schemeClr val="dk1"/>
                </a:solidFill>
                <a:latin typeface="Calibri"/>
                <a:ea typeface="Calibri"/>
                <a:cs typeface="Calibri"/>
                <a:sym typeface="Calibri"/>
              </a:rPr>
              <a:t>Executive Summary</a:t>
            </a:r>
            <a:endParaRPr/>
          </a:p>
          <a:p>
            <a:pPr indent="-466725" lvl="1" marL="860425" marR="0" rtl="0" algn="l">
              <a:lnSpc>
                <a:spcPct val="90000"/>
              </a:lnSpc>
              <a:spcBef>
                <a:spcPts val="360"/>
              </a:spcBef>
              <a:spcAft>
                <a:spcPts val="0"/>
              </a:spcAft>
              <a:buClr>
                <a:schemeClr val="dk1"/>
              </a:buClr>
              <a:buSzPts val="1800"/>
              <a:buFont typeface="Calibri"/>
              <a:buAutoNum type="arabicPeriod"/>
            </a:pPr>
            <a:r>
              <a:rPr b="0" i="0" lang="en-US" sz="1800" u="none" cap="none" strike="noStrike">
                <a:solidFill>
                  <a:schemeClr val="dk1"/>
                </a:solidFill>
                <a:latin typeface="Calibri"/>
                <a:ea typeface="Calibri"/>
                <a:cs typeface="Calibri"/>
                <a:sym typeface="Calibri"/>
              </a:rPr>
              <a:t>Business Concept</a:t>
            </a:r>
            <a:endParaRPr/>
          </a:p>
          <a:p>
            <a:pPr indent="-466725" lvl="1" marL="860425" marR="0" rtl="0" algn="l">
              <a:lnSpc>
                <a:spcPct val="90000"/>
              </a:lnSpc>
              <a:spcBef>
                <a:spcPts val="360"/>
              </a:spcBef>
              <a:spcAft>
                <a:spcPts val="0"/>
              </a:spcAft>
              <a:buClr>
                <a:schemeClr val="dk1"/>
              </a:buClr>
              <a:buSzPts val="1800"/>
              <a:buFont typeface="Calibri"/>
              <a:buAutoNum type="arabicPeriod"/>
            </a:pPr>
            <a:r>
              <a:rPr b="0" i="0" lang="en-US" sz="1800" u="none" cap="none" strike="noStrike">
                <a:solidFill>
                  <a:schemeClr val="dk1"/>
                </a:solidFill>
                <a:latin typeface="Calibri"/>
                <a:ea typeface="Calibri"/>
                <a:cs typeface="Calibri"/>
                <a:sym typeface="Calibri"/>
              </a:rPr>
              <a:t>Market Analysis</a:t>
            </a:r>
            <a:endParaRPr/>
          </a:p>
          <a:p>
            <a:pPr indent="-466725" lvl="1" marL="860425" marR="0" rtl="0" algn="l">
              <a:lnSpc>
                <a:spcPct val="90000"/>
              </a:lnSpc>
              <a:spcBef>
                <a:spcPts val="360"/>
              </a:spcBef>
              <a:spcAft>
                <a:spcPts val="0"/>
              </a:spcAft>
              <a:buClr>
                <a:schemeClr val="dk1"/>
              </a:buClr>
              <a:buSzPts val="1800"/>
              <a:buFont typeface="Calibri"/>
              <a:buAutoNum type="arabicPeriod"/>
            </a:pPr>
            <a:r>
              <a:rPr b="0" i="0" lang="en-US" sz="1800" u="none" cap="none" strike="noStrike">
                <a:solidFill>
                  <a:schemeClr val="dk1"/>
                </a:solidFill>
                <a:latin typeface="Calibri"/>
                <a:ea typeface="Calibri"/>
                <a:cs typeface="Calibri"/>
                <a:sym typeface="Calibri"/>
              </a:rPr>
              <a:t>Management Team </a:t>
            </a:r>
            <a:endParaRPr/>
          </a:p>
          <a:p>
            <a:pPr indent="-466725" lvl="1" marL="860425" marR="0" rtl="0" algn="l">
              <a:lnSpc>
                <a:spcPct val="90000"/>
              </a:lnSpc>
              <a:spcBef>
                <a:spcPts val="360"/>
              </a:spcBef>
              <a:spcAft>
                <a:spcPts val="0"/>
              </a:spcAft>
              <a:buClr>
                <a:schemeClr val="dk1"/>
              </a:buClr>
              <a:buSzPts val="1800"/>
              <a:buFont typeface="Calibri"/>
              <a:buAutoNum type="arabicPeriod"/>
            </a:pPr>
            <a:r>
              <a:rPr b="0" i="0" lang="en-US" sz="1800" u="none" cap="none" strike="noStrike">
                <a:solidFill>
                  <a:schemeClr val="dk1"/>
                </a:solidFill>
                <a:latin typeface="Calibri"/>
                <a:ea typeface="Calibri"/>
                <a:cs typeface="Calibri"/>
                <a:sym typeface="Calibri"/>
              </a:rPr>
              <a:t>Marketing Plan</a:t>
            </a:r>
            <a:endParaRPr/>
          </a:p>
          <a:p>
            <a:pPr indent="-466725" lvl="1" marL="860425" marR="0" rtl="0" algn="l">
              <a:lnSpc>
                <a:spcPct val="90000"/>
              </a:lnSpc>
              <a:spcBef>
                <a:spcPts val="360"/>
              </a:spcBef>
              <a:spcAft>
                <a:spcPts val="0"/>
              </a:spcAft>
              <a:buClr>
                <a:schemeClr val="dk1"/>
              </a:buClr>
              <a:buSzPts val="1800"/>
              <a:buFont typeface="Calibri"/>
              <a:buAutoNum type="arabicPeriod"/>
            </a:pPr>
            <a:r>
              <a:rPr b="0" i="0" lang="en-US" sz="1800" u="none" cap="none" strike="noStrike">
                <a:solidFill>
                  <a:schemeClr val="dk1"/>
                </a:solidFill>
                <a:latin typeface="Calibri"/>
                <a:ea typeface="Calibri"/>
                <a:cs typeface="Calibri"/>
                <a:sym typeface="Calibri"/>
              </a:rPr>
              <a:t>Financial Plan</a:t>
            </a:r>
            <a:endParaRPr/>
          </a:p>
          <a:p>
            <a:pPr indent="-466725" lvl="1" marL="860425" marR="0" rtl="0" algn="l">
              <a:lnSpc>
                <a:spcPct val="90000"/>
              </a:lnSpc>
              <a:spcBef>
                <a:spcPts val="360"/>
              </a:spcBef>
              <a:spcAft>
                <a:spcPts val="0"/>
              </a:spcAft>
              <a:buClr>
                <a:schemeClr val="dk1"/>
              </a:buClr>
              <a:buSzPts val="1800"/>
              <a:buFont typeface="Calibri"/>
              <a:buAutoNum type="arabicPeriod"/>
            </a:pPr>
            <a:r>
              <a:rPr b="0" i="0" lang="en-US" sz="1800" u="none" cap="none" strike="noStrike">
                <a:solidFill>
                  <a:schemeClr val="dk1"/>
                </a:solidFill>
                <a:latin typeface="Calibri"/>
                <a:ea typeface="Calibri"/>
                <a:cs typeface="Calibri"/>
                <a:sym typeface="Calibri"/>
              </a:rPr>
              <a:t>Operations and Management Plan</a:t>
            </a:r>
            <a:endParaRPr/>
          </a:p>
          <a:p>
            <a:pPr indent="-165100" lvl="0" marL="342900" marR="0" rtl="0" algn="l">
              <a:lnSpc>
                <a:spcPct val="90000"/>
              </a:lnSpc>
              <a:spcBef>
                <a:spcPts val="560"/>
              </a:spcBef>
              <a:spcAft>
                <a:spcPts val="0"/>
              </a:spcAft>
              <a:buClr>
                <a:schemeClr val="dk1"/>
              </a:buClr>
              <a:buSzPts val="2800"/>
              <a:buFont typeface="Noto Sans Symbols"/>
              <a:buNone/>
            </a:pPr>
            <a:r>
              <a:t/>
            </a:r>
            <a:endParaRPr b="0" i="0" sz="2800" u="none">
              <a:solidFill>
                <a:schemeClr val="dk1"/>
              </a:solidFill>
              <a:latin typeface="Calibri"/>
              <a:ea typeface="Calibri"/>
              <a:cs typeface="Calibri"/>
              <a:sym typeface="Calibri"/>
            </a:endParaRPr>
          </a:p>
          <a:p>
            <a:pPr indent="-165100" lvl="0" marL="342900" marR="0" rtl="0" algn="l">
              <a:spcBef>
                <a:spcPts val="560"/>
              </a:spcBef>
              <a:spcAft>
                <a:spcPts val="0"/>
              </a:spcAft>
              <a:buClr>
                <a:schemeClr val="dk1"/>
              </a:buClr>
              <a:buSzPts val="2800"/>
              <a:buFont typeface="Noto Sans Symbols"/>
              <a:buNone/>
            </a:pPr>
            <a:r>
              <a:t/>
            </a:r>
            <a:endParaRPr b="0" i="0" sz="2800" u="none">
              <a:solidFill>
                <a:schemeClr val="dk1"/>
              </a:solidFill>
              <a:latin typeface="Calibri"/>
              <a:ea typeface="Calibri"/>
              <a:cs typeface="Calibri"/>
              <a:sym typeface="Calibri"/>
            </a:endParaRPr>
          </a:p>
        </p:txBody>
      </p:sp>
      <p:sp>
        <p:nvSpPr>
          <p:cNvPr id="264" name="Google Shape;264;p36"/>
          <p:cNvSpPr txBox="1"/>
          <p:nvPr>
            <p:ph type="title"/>
          </p:nvPr>
        </p:nvSpPr>
        <p:spPr>
          <a:xfrm>
            <a:off x="1816100" y="166687"/>
            <a:ext cx="6870700" cy="11430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1E3568"/>
              </a:buClr>
              <a:buFont typeface="Calibri"/>
              <a:buNone/>
            </a:pPr>
            <a:r>
              <a:rPr b="1" i="0" lang="en-US" sz="4000" u="none" cap="none" strike="noStrike">
                <a:solidFill>
                  <a:srgbClr val="1E3568"/>
                </a:solidFill>
                <a:latin typeface="Calibri"/>
                <a:ea typeface="Calibri"/>
                <a:cs typeface="Calibri"/>
                <a:sym typeface="Calibri"/>
              </a:rPr>
              <a:t>Seven Common Parts of a </a:t>
            </a:r>
            <a:br>
              <a:rPr b="1" i="0" lang="en-US" sz="4000" u="none" cap="none" strike="noStrike">
                <a:solidFill>
                  <a:srgbClr val="1E3568"/>
                </a:solidFill>
                <a:latin typeface="Calibri"/>
                <a:ea typeface="Calibri"/>
                <a:cs typeface="Calibri"/>
                <a:sym typeface="Calibri"/>
              </a:rPr>
            </a:br>
            <a:r>
              <a:rPr b="1" i="0" lang="en-US" sz="4000" u="none" cap="none" strike="noStrike">
                <a:solidFill>
                  <a:srgbClr val="1E3568"/>
                </a:solidFill>
                <a:latin typeface="Calibri"/>
                <a:ea typeface="Calibri"/>
                <a:cs typeface="Calibri"/>
                <a:sym typeface="Calibri"/>
              </a:rPr>
              <a:t>Good Business Plan</a:t>
            </a:r>
            <a:endParaRPr/>
          </a:p>
        </p:txBody>
      </p:sp>
      <p:sp>
        <p:nvSpPr>
          <p:cNvPr id="265" name="Google Shape;265;p36"/>
          <p:cNvSpPr txBox="1"/>
          <p:nvPr/>
        </p:nvSpPr>
        <p:spPr>
          <a:xfrm>
            <a:off x="7759700" y="6318250"/>
            <a:ext cx="9271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898989"/>
              </a:buClr>
              <a:buFont typeface="Calibri"/>
              <a:buNone/>
            </a:pPr>
            <a:fld id="{00000000-1234-1234-1234-123412341234}" type="slidenum">
              <a:rPr b="0" i="0" lang="en-US" sz="1200" u="none">
                <a:solidFill>
                  <a:srgbClr val="898989"/>
                </a:solidFill>
                <a:latin typeface="Calibri"/>
                <a:ea typeface="Calibri"/>
                <a:cs typeface="Calibri"/>
                <a:sym typeface="Calibri"/>
              </a:rPr>
              <a:t>‹#›</a:t>
            </a:fld>
            <a:endParaRPr/>
          </a:p>
        </p:txBody>
      </p:sp>
      <p:sp>
        <p:nvSpPr>
          <p:cNvPr id="266" name="Google Shape;266;p36"/>
          <p:cNvSpPr txBox="1"/>
          <p:nvPr/>
        </p:nvSpPr>
        <p:spPr>
          <a:xfrm>
            <a:off x="2797175" y="6211887"/>
            <a:ext cx="3549650" cy="307975"/>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898989"/>
              </a:buClr>
              <a:buFont typeface="Calibri"/>
              <a:buNone/>
            </a:pPr>
            <a:r>
              <a:rPr b="0" i="0" lang="en-US" sz="1200" u="none">
                <a:solidFill>
                  <a:srgbClr val="898989"/>
                </a:solidFill>
                <a:latin typeface="Calibri"/>
                <a:ea typeface="Calibri"/>
                <a:cs typeface="Calibri"/>
                <a:sym typeface="Calibri"/>
              </a:rPr>
              <a:t>Building a Business Plan</a:t>
            </a:r>
            <a:endParaRPr/>
          </a:p>
        </p:txBody>
      </p:sp>
    </p:spTree>
  </p:cSld>
  <p:clrMapOvr>
    <a:masterClrMapping/>
  </p:clrMapOvr>
</p:sld>
</file>

<file path=ppt/theme/theme1.xml><?xml version="1.0" encoding="utf-8"?>
<a:theme xmlns:a="http://schemas.openxmlformats.org/drawingml/2006/main" xmlns:r="http://schemas.openxmlformats.org/officeDocument/2006/relationships" name="2_1-2 Building a Business Plan - reformatted">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0.xml><?xml version="1.0" encoding="utf-8"?>
<a:theme xmlns:a="http://schemas.openxmlformats.org/drawingml/2006/main" xmlns:r="http://schemas.openxmlformats.org/officeDocument/2006/relationships" name="1-2 Building a Business Plan - reformatted">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1.xml><?xml version="1.0" encoding="utf-8"?>
<a:theme xmlns:a="http://schemas.openxmlformats.org/drawingml/2006/main" xmlns:r="http://schemas.openxmlformats.org/officeDocument/2006/relationships" name="6_1-2 Building a Business Plan - reformatted">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2.xml><?xml version="1.0" encoding="utf-8"?>
<a:theme xmlns:a="http://schemas.openxmlformats.org/drawingml/2006/main" xmlns:r="http://schemas.openxmlformats.org/officeDocument/2006/relationships" name="5_1-2 Building a Business Plan - reformatted">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3.xml><?xml version="1.0" encoding="utf-8"?>
<a:theme xmlns:a="http://schemas.openxmlformats.org/drawingml/2006/main" xmlns:r="http://schemas.openxmlformats.org/officeDocument/2006/relationships" name="13_1-2 Building a Business Plan - reformatted">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4.xml><?xml version="1.0" encoding="utf-8"?>
<a:theme xmlns:a="http://schemas.openxmlformats.org/drawingml/2006/main" xmlns:r="http://schemas.openxmlformats.org/officeDocument/2006/relationships" name="11_1-2 Building a Business Plan - reformatted">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5.xml><?xml version="1.0" encoding="utf-8"?>
<a:theme xmlns:a="http://schemas.openxmlformats.org/drawingml/2006/main" xmlns:r="http://schemas.openxmlformats.org/officeDocument/2006/relationships" name="3_1-2 Building a Business Plan - reformatted">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7_1-2 Building a Business Plan - reformatted">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8_1-2 Building a Business Plan - reformatted">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1_1-2 Building a Business Plan - reformatted">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xmlns:r="http://schemas.openxmlformats.org/officeDocument/2006/relationships" name="4_1-2 Building a Business Plan - reformatted">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xmlns:r="http://schemas.openxmlformats.org/officeDocument/2006/relationships" name="9_1-2 Building a Business Plan - reformatted">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8.xml><?xml version="1.0" encoding="utf-8"?>
<a:theme xmlns:a="http://schemas.openxmlformats.org/drawingml/2006/main" xmlns:r="http://schemas.openxmlformats.org/officeDocument/2006/relationships" name="10_1-2 Building a Business Plan - reformatted">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9.xml><?xml version="1.0" encoding="utf-8"?>
<a:theme xmlns:a="http://schemas.openxmlformats.org/drawingml/2006/main" xmlns:r="http://schemas.openxmlformats.org/officeDocument/2006/relationships" name="12_1-2 Building a Business Plan - reformatted">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