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sldIdLst>
    <p:sldId id="256" r:id="rId2"/>
    <p:sldId id="257" r:id="rId3"/>
    <p:sldId id="263" r:id="rId4"/>
    <p:sldId id="258" r:id="rId5"/>
    <p:sldId id="264" r:id="rId6"/>
    <p:sldId id="259" r:id="rId7"/>
    <p:sldId id="265" r:id="rId8"/>
    <p:sldId id="260" r:id="rId9"/>
    <p:sldId id="266" r:id="rId10"/>
    <p:sldId id="261" r:id="rId11"/>
    <p:sldId id="267" r:id="rId12"/>
    <p:sldId id="262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EA5B401-C331-4DA5-8C71-E8BF9C67EA6B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D58DE3-8201-4F04-8164-2D55AAD3FEFF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6211823"/>
            <a:ext cx="1002794" cy="40538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B401-C331-4DA5-8C71-E8BF9C67EA6B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58DE3-8201-4F04-8164-2D55AAD3FE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EA5B401-C331-4DA5-8C71-E8BF9C67EA6B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9D58DE3-8201-4F04-8164-2D55AAD3FEF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B401-C331-4DA5-8C71-E8BF9C67EA6B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D58DE3-8201-4F04-8164-2D55AAD3FEF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206" y="6300215"/>
            <a:ext cx="1002794" cy="4053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B401-C331-4DA5-8C71-E8BF9C67EA6B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9D58DE3-8201-4F04-8164-2D55AAD3FEF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6324600"/>
            <a:ext cx="1002794" cy="40538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EA5B401-C331-4DA5-8C71-E8BF9C67EA6B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9D58DE3-8201-4F04-8164-2D55AAD3FEF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6324600"/>
            <a:ext cx="1002794" cy="4053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EA5B401-C331-4DA5-8C71-E8BF9C67EA6B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9D58DE3-8201-4F04-8164-2D55AAD3FEF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B401-C331-4DA5-8C71-E8BF9C67EA6B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D58DE3-8201-4F04-8164-2D55AAD3FE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B401-C331-4DA5-8C71-E8BF9C67EA6B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D58DE3-8201-4F04-8164-2D55AAD3FE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B401-C331-4DA5-8C71-E8BF9C67EA6B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D58DE3-8201-4F04-8164-2D55AAD3FEF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EA5B401-C331-4DA5-8C71-E8BF9C67EA6B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9D58DE3-8201-4F04-8164-2D55AAD3FEF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EA5B401-C331-4DA5-8C71-E8BF9C67EA6B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9D58DE3-8201-4F04-8164-2D55AAD3FE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 Name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4236" y="2286000"/>
            <a:ext cx="897553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Forms of Business Ownership</a:t>
            </a:r>
            <a:endParaRPr lang="en-US" sz="4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251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Cooperative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763000" cy="4495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A jointly owned enterprise engaging in the production or distribution of goods or the supplying of services, operated by its members for their mutual benefit, typically organized by consumers or farmers. </a:t>
            </a:r>
            <a:endParaRPr lang="en-US" dirty="0"/>
          </a:p>
        </p:txBody>
      </p:sp>
      <p:pic>
        <p:nvPicPr>
          <p:cNvPr id="5122" name="Picture 2" descr="C:\Program Files\Microsoft Office\MEDIA\CAGCAT10\j023465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886200"/>
            <a:ext cx="2183319" cy="212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221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National:</a:t>
            </a:r>
          </a:p>
          <a:p>
            <a:r>
              <a:rPr lang="en-US" dirty="0" smtClean="0"/>
              <a:t>Local: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715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 Corporation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0" i="0" dirty="0" smtClean="0">
                <a:solidFill>
                  <a:srgbClr val="222222"/>
                </a:solidFill>
                <a:effectLst/>
                <a:latin typeface="arial"/>
              </a:rPr>
              <a:t>Like a C </a:t>
            </a:r>
            <a:r>
              <a:rPr lang="en-US" b="1" i="0" dirty="0" smtClean="0">
                <a:solidFill>
                  <a:srgbClr val="222222"/>
                </a:solidFill>
                <a:effectLst/>
                <a:latin typeface="arial"/>
              </a:rPr>
              <a:t>corporation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/>
              </a:rPr>
              <a:t>, an </a:t>
            </a:r>
            <a:r>
              <a:rPr lang="en-US" b="1" i="0" dirty="0" smtClean="0">
                <a:solidFill>
                  <a:srgbClr val="222222"/>
                </a:solidFill>
                <a:effectLst/>
                <a:latin typeface="arial"/>
              </a:rPr>
              <a:t>S corporation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/>
              </a:rPr>
              <a:t> is generally a </a:t>
            </a:r>
            <a:r>
              <a:rPr lang="en-US" b="1" i="0" dirty="0" smtClean="0">
                <a:solidFill>
                  <a:srgbClr val="222222"/>
                </a:solidFill>
                <a:effectLst/>
                <a:latin typeface="arial"/>
              </a:rPr>
              <a:t>corporation 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/>
              </a:rPr>
              <a:t>under the law of the state in which the entity is organized. For Federal income tax purposes, however, taxation of </a:t>
            </a:r>
            <a:r>
              <a:rPr lang="en-US" b="1" i="0" dirty="0" smtClean="0">
                <a:solidFill>
                  <a:srgbClr val="222222"/>
                </a:solidFill>
                <a:effectLst/>
                <a:latin typeface="arial"/>
              </a:rPr>
              <a:t>S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/>
              </a:rPr>
              <a:t> corporations resembles that of partnerships.</a:t>
            </a:r>
            <a:endParaRPr lang="en-US" dirty="0"/>
          </a:p>
        </p:txBody>
      </p:sp>
      <p:pic>
        <p:nvPicPr>
          <p:cNvPr id="6146" name="Picture 2" descr="C:\Program Files\Microsoft Office\MEDIA\CAGCAT10\j028700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038599"/>
            <a:ext cx="1491925" cy="2561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253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National:</a:t>
            </a:r>
          </a:p>
          <a:p>
            <a:r>
              <a:rPr lang="en-US" dirty="0" smtClean="0"/>
              <a:t>Local: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715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Sole Proprietorship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dirty="0">
                <a:solidFill>
                  <a:prstClr val="black"/>
                </a:solidFill>
              </a:rPr>
              <a:t>The simplest business form under which one can operate a business. The </a:t>
            </a:r>
            <a:r>
              <a:rPr lang="en-US" b="1" dirty="0">
                <a:solidFill>
                  <a:prstClr val="black"/>
                </a:solidFill>
              </a:rPr>
              <a:t>sole proprietorship</a:t>
            </a:r>
            <a:r>
              <a:rPr lang="en-US" dirty="0">
                <a:solidFill>
                  <a:prstClr val="black"/>
                </a:solidFill>
              </a:rPr>
              <a:t> is not a legal entity. It simply refers to a person who owns the business and is personally responsible for its debts.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4059" y="3733800"/>
            <a:ext cx="1795882" cy="183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972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National:</a:t>
            </a:r>
          </a:p>
          <a:p>
            <a:r>
              <a:rPr lang="en-US" dirty="0" smtClean="0"/>
              <a:t>Local: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177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A </a:t>
            </a:r>
            <a:r>
              <a:rPr lang="en-US" dirty="0"/>
              <a:t>company or group of people authorized to act as a single entity (legally a person) and recognized as such in law.</a:t>
            </a:r>
          </a:p>
        </p:txBody>
      </p:sp>
      <p:pic>
        <p:nvPicPr>
          <p:cNvPr id="2050" name="Picture 2" descr="C:\Program Files\Microsoft Office\MEDIA\CAGCAT10\j023301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899" y="3276600"/>
            <a:ext cx="2574202" cy="2614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52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National:</a:t>
            </a:r>
          </a:p>
          <a:p>
            <a:r>
              <a:rPr lang="en-US" dirty="0" smtClean="0"/>
              <a:t>Local: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715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Limited Liability Company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A </a:t>
            </a:r>
            <a:r>
              <a:rPr lang="en-US" b="1" dirty="0"/>
              <a:t>Limited Liability Company</a:t>
            </a:r>
            <a:r>
              <a:rPr lang="en-US" dirty="0"/>
              <a:t> (LLC) is a hybrid business entity having certain characteristics of both a corporation and a partnership or sole proprietorship (depending on how many owners there are).</a:t>
            </a:r>
          </a:p>
        </p:txBody>
      </p:sp>
      <p:pic>
        <p:nvPicPr>
          <p:cNvPr id="3074" name="Picture 2" descr="C:\Program Files\Microsoft Office\MEDIA\CAGCAT10\j018634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348" y="3810000"/>
            <a:ext cx="1289304" cy="181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055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National:</a:t>
            </a:r>
          </a:p>
          <a:p>
            <a:r>
              <a:rPr lang="en-US" dirty="0" smtClean="0"/>
              <a:t>Local: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715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Partnership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A business organization in which two or more individuals manage and operate the business. Both owners are equally and personally liable for the debts from the business.</a:t>
            </a:r>
          </a:p>
        </p:txBody>
      </p:sp>
      <p:pic>
        <p:nvPicPr>
          <p:cNvPr id="4098" name="Picture 2" descr="C:\Program Files\Microsoft Office\MEDIA\CAGCAT10\j014948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810000"/>
            <a:ext cx="2144162" cy="2178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4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National:</a:t>
            </a:r>
          </a:p>
          <a:p>
            <a:r>
              <a:rPr lang="en-US" dirty="0" smtClean="0"/>
              <a:t>Local: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7151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81</TotalTime>
  <Words>151</Words>
  <Application>Microsoft Office PowerPoint</Application>
  <PresentationFormat>On-screen Show (4:3)</PresentationFormat>
  <Paragraphs>32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</vt:lpstr>
      <vt:lpstr>PowerPoint Presentation</vt:lpstr>
      <vt:lpstr>Sole Proprietorship</vt:lpstr>
      <vt:lpstr>Examples</vt:lpstr>
      <vt:lpstr>Corporation</vt:lpstr>
      <vt:lpstr>Examples</vt:lpstr>
      <vt:lpstr>Limited Liability Company</vt:lpstr>
      <vt:lpstr>Examples</vt:lpstr>
      <vt:lpstr>Partnership </vt:lpstr>
      <vt:lpstr>Examples</vt:lpstr>
      <vt:lpstr>Cooperative</vt:lpstr>
      <vt:lpstr>Examples</vt:lpstr>
      <vt:lpstr>S Corporation</vt:lpstr>
      <vt:lpstr>Examples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Forms of Business Ownership</dc:title>
  <dc:creator>CTAERN-IR</dc:creator>
  <cp:lastModifiedBy>GaDOE</cp:lastModifiedBy>
  <cp:revision>8</cp:revision>
  <dcterms:created xsi:type="dcterms:W3CDTF">2014-03-26T13:43:11Z</dcterms:created>
  <dcterms:modified xsi:type="dcterms:W3CDTF">2015-07-07T18:37:40Z</dcterms:modified>
</cp:coreProperties>
</file>