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246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D6B8-EA6E-7B45-AC28-127D21511E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F32A-B8D3-EE40-965F-374CCC1F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11C1D-4FF3-6B45-909B-475ED14FADF5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94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7DFF61-4DD0-D140-946E-53415A1E8299}" type="slidenum">
              <a:rPr lang="en-CA"/>
              <a:pPr>
                <a:defRPr/>
              </a:pPr>
              <a:t>6</a:t>
            </a:fld>
            <a:endParaRPr lang="en-CA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5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April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April 25, 2016</a:t>
            </a:fld>
            <a:endParaRPr lang="en-US" dirty="0" err="1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Business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Partnership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736"/>
            <a:ext cx="8229600" cy="4124864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Share profits.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Partners </a:t>
            </a:r>
            <a:r>
              <a:rPr lang="en-US" sz="2800" dirty="0"/>
              <a:t>could </a:t>
            </a:r>
            <a:r>
              <a:rPr lang="en-US" sz="2800" dirty="0" smtClean="0"/>
              <a:t>disagree.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Friendships </a:t>
            </a:r>
            <a:r>
              <a:rPr lang="en-US" sz="2800" dirty="0"/>
              <a:t>can be lost over time as a </a:t>
            </a:r>
            <a:r>
              <a:rPr lang="en-US" sz="2800" dirty="0" smtClean="0"/>
              <a:t>result.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5" y="2008146"/>
            <a:ext cx="8124595" cy="3733800"/>
          </a:xfrm>
        </p:spPr>
        <p:txBody>
          <a:bodyPr/>
          <a:lstStyle/>
          <a:p>
            <a:pPr lvl="1"/>
            <a:r>
              <a:rPr lang="en-CA" sz="2800" dirty="0" smtClean="0"/>
              <a:t> Business </a:t>
            </a:r>
            <a:r>
              <a:rPr lang="en-CA" sz="2800" dirty="0"/>
              <a:t>with a legal </a:t>
            </a:r>
            <a:r>
              <a:rPr lang="en-CA" sz="2800" dirty="0" smtClean="0"/>
              <a:t>status.</a:t>
            </a:r>
            <a:endParaRPr lang="en-CA" sz="2800" dirty="0"/>
          </a:p>
          <a:p>
            <a:pPr lvl="1"/>
            <a:r>
              <a:rPr lang="en-CA" sz="2800" dirty="0" smtClean="0"/>
              <a:t> Can be as small as one person, or </a:t>
            </a:r>
            <a:r>
              <a:rPr lang="en-CA" sz="2800" b="1" dirty="0" smtClean="0"/>
              <a:t>multinational.</a:t>
            </a:r>
            <a:endParaRPr lang="en-CA" sz="2800" dirty="0"/>
          </a:p>
          <a:p>
            <a:pPr lvl="1"/>
            <a:r>
              <a:rPr lang="en-CA" sz="2800" dirty="0" smtClean="0"/>
              <a:t> Some </a:t>
            </a:r>
            <a:r>
              <a:rPr lang="en-CA" sz="2800" dirty="0"/>
              <a:t>owned by individuals, families, small </a:t>
            </a:r>
            <a:r>
              <a:rPr lang="en-CA" sz="2800" dirty="0" smtClean="0"/>
              <a:t>groups.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79" y="1985111"/>
            <a:ext cx="8553157" cy="3733800"/>
          </a:xfrm>
        </p:spPr>
        <p:txBody>
          <a:bodyPr/>
          <a:lstStyle/>
          <a:p>
            <a:pPr lvl="1"/>
            <a:r>
              <a:rPr lang="en-CA" sz="2800" dirty="0" smtClean="0"/>
              <a:t> Ownership </a:t>
            </a:r>
            <a:r>
              <a:rPr lang="en-CA" sz="2800" dirty="0"/>
              <a:t>often broken into small units, </a:t>
            </a:r>
            <a:r>
              <a:rPr lang="en-CA" sz="2800" b="1" dirty="0"/>
              <a:t>shares</a:t>
            </a:r>
            <a:r>
              <a:rPr lang="en-CA" sz="2800" dirty="0"/>
              <a:t>, which are sold through a stock </a:t>
            </a:r>
            <a:r>
              <a:rPr lang="en-CA" sz="2800" dirty="0" smtClean="0"/>
              <a:t>exchange. </a:t>
            </a:r>
          </a:p>
          <a:p>
            <a:pPr marL="468630" lvl="1" indent="0">
              <a:buNone/>
            </a:pPr>
            <a:r>
              <a:rPr lang="en-CA" sz="2800" dirty="0"/>
              <a:t>	</a:t>
            </a:r>
            <a:r>
              <a:rPr lang="en-CA" sz="2800" dirty="0" smtClean="0"/>
              <a:t>(</a:t>
            </a:r>
            <a:r>
              <a:rPr lang="en-CA" sz="2800" dirty="0" err="1"/>
              <a:t>ie</a:t>
            </a:r>
            <a:r>
              <a:rPr lang="en-CA" sz="2800" dirty="0"/>
              <a:t>. TSX) → a </a:t>
            </a:r>
            <a:r>
              <a:rPr lang="en-CA" sz="2800" i="1" dirty="0"/>
              <a:t>publicly traded </a:t>
            </a:r>
            <a:r>
              <a:rPr lang="en-CA" sz="2800" i="1" dirty="0" smtClean="0"/>
              <a:t>corporation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Those </a:t>
            </a:r>
            <a:r>
              <a:rPr lang="en-CA" sz="2800" dirty="0"/>
              <a:t>who buy: </a:t>
            </a:r>
            <a:r>
              <a:rPr lang="en-CA" sz="2800" b="1" dirty="0" smtClean="0"/>
              <a:t>shareholders.</a:t>
            </a:r>
            <a:endParaRPr lang="en-US" sz="2800" i="1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89" y="1849964"/>
            <a:ext cx="8424537" cy="3733800"/>
          </a:xfrm>
        </p:spPr>
        <p:txBody>
          <a:bodyPr/>
          <a:lstStyle/>
          <a:p>
            <a:pPr lvl="1"/>
            <a:r>
              <a:rPr lang="en-CA" sz="2400" dirty="0" smtClean="0"/>
              <a:t> </a:t>
            </a:r>
            <a:r>
              <a:rPr lang="en-CA" sz="2800" dirty="0" smtClean="0"/>
              <a:t>Since </a:t>
            </a:r>
            <a:r>
              <a:rPr lang="en-CA" sz="2800" dirty="0"/>
              <a:t>there are many owners, a </a:t>
            </a:r>
            <a:r>
              <a:rPr lang="en-CA" sz="2800" b="1" dirty="0"/>
              <a:t>board of directors</a:t>
            </a:r>
            <a:r>
              <a:rPr lang="en-CA" sz="2800" dirty="0"/>
              <a:t> runs corp</a:t>
            </a:r>
            <a:r>
              <a:rPr lang="en-CA" sz="2800" dirty="0" smtClean="0"/>
              <a:t>.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Shareholders </a:t>
            </a:r>
            <a:r>
              <a:rPr lang="en-CA" sz="2800" dirty="0"/>
              <a:t>have limited liability, not responsible for </a:t>
            </a:r>
            <a:r>
              <a:rPr lang="en-CA" sz="2800" dirty="0" smtClean="0"/>
              <a:t>debts.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Get </a:t>
            </a:r>
            <a:r>
              <a:rPr lang="en-CA" sz="2800" dirty="0"/>
              <a:t>profits as </a:t>
            </a:r>
            <a:r>
              <a:rPr lang="en-CA" sz="2800" b="1" u="sng" dirty="0" smtClean="0"/>
              <a:t>dividends.</a:t>
            </a: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8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Corporation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7088"/>
            <a:ext cx="7772400" cy="415689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/>
              <a:t>Private Corporation</a:t>
            </a:r>
          </a:p>
          <a:p>
            <a:pPr lvl="1"/>
            <a:r>
              <a:rPr lang="en-CA" sz="2000" dirty="0"/>
              <a:t>Only a few people control </a:t>
            </a:r>
            <a:r>
              <a:rPr lang="en-CA" sz="2000" dirty="0" smtClean="0"/>
              <a:t>stock.</a:t>
            </a:r>
            <a:endParaRPr lang="en-CA" sz="2000" dirty="0"/>
          </a:p>
          <a:p>
            <a:pPr lvl="1"/>
            <a:r>
              <a:rPr lang="en-CA" sz="2000" i="1" dirty="0"/>
              <a:t>Not</a:t>
            </a:r>
            <a:r>
              <a:rPr lang="en-CA" sz="2000" dirty="0"/>
              <a:t> publicly </a:t>
            </a:r>
            <a:r>
              <a:rPr lang="en-CA" sz="2000" dirty="0" smtClean="0"/>
              <a:t>traded.</a:t>
            </a:r>
          </a:p>
          <a:p>
            <a:pPr marL="868680" lvl="2" indent="0">
              <a:buNone/>
            </a:pPr>
            <a:endParaRPr lang="en-US" sz="1800" i="1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 smtClean="0"/>
              <a:t>Public Corporation</a:t>
            </a:r>
          </a:p>
          <a:p>
            <a:pPr lvl="1"/>
            <a:r>
              <a:rPr lang="en-CA" sz="2000" dirty="0" smtClean="0"/>
              <a:t>Sell shares to raise money.</a:t>
            </a:r>
          </a:p>
          <a:p>
            <a:pPr lvl="1"/>
            <a:r>
              <a:rPr lang="en-CA" sz="2000" dirty="0" smtClean="0"/>
              <a:t>1 share = 1 vote;</a:t>
            </a:r>
          </a:p>
          <a:p>
            <a:pPr lvl="2"/>
            <a:r>
              <a:rPr lang="en-CA" sz="1800" dirty="0" smtClean="0"/>
              <a:t> Those with most shares influence company decisions (usually orig. owner, execs.)</a:t>
            </a:r>
          </a:p>
          <a:p>
            <a:pPr marL="46863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 smtClean="0"/>
              <a:t>Crown </a:t>
            </a:r>
            <a:r>
              <a:rPr lang="en-CA" sz="2800" b="1" dirty="0"/>
              <a:t>Corporation</a:t>
            </a:r>
          </a:p>
          <a:p>
            <a:pPr lvl="2"/>
            <a:r>
              <a:rPr lang="en-CA" sz="2100" dirty="0"/>
              <a:t>Business owned by the federal or provincial </a:t>
            </a:r>
            <a:r>
              <a:rPr lang="en-CA" sz="2100" dirty="0" smtClean="0"/>
              <a:t>government.</a:t>
            </a:r>
          </a:p>
          <a:p>
            <a:pPr lvl="2"/>
            <a:r>
              <a:rPr lang="en-CA" sz="2100" dirty="0" smtClean="0"/>
              <a:t>Federal</a:t>
            </a:r>
            <a:r>
              <a:rPr lang="en-CA" sz="2100" dirty="0"/>
              <a:t>: </a:t>
            </a:r>
            <a:r>
              <a:rPr lang="en-CA" sz="2100" dirty="0" smtClean="0"/>
              <a:t> VIA </a:t>
            </a:r>
            <a:r>
              <a:rPr lang="en-CA" sz="2100" dirty="0"/>
              <a:t>Rail, </a:t>
            </a:r>
            <a:r>
              <a:rPr lang="en-CA" sz="2100" dirty="0" smtClean="0"/>
              <a:t>Canada Post, Bank of Canada.</a:t>
            </a:r>
          </a:p>
          <a:p>
            <a:pPr lvl="2"/>
            <a:r>
              <a:rPr lang="en-CA" sz="2100" dirty="0" smtClean="0"/>
              <a:t>Provincial: BC Transit, BC Lottery, BC Hydro, BC Museum.</a:t>
            </a:r>
            <a:endParaRPr lang="en-CA" sz="2100" dirty="0"/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Cooperatives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 Business </a:t>
            </a:r>
            <a:r>
              <a:rPr lang="en-CA" sz="2800" dirty="0"/>
              <a:t>owned by workers/those who use </a:t>
            </a:r>
            <a:r>
              <a:rPr lang="en-CA" sz="2800" dirty="0" smtClean="0"/>
              <a:t>it.</a:t>
            </a:r>
            <a:endParaRPr lang="en-CA" sz="2800" dirty="0"/>
          </a:p>
          <a:p>
            <a:r>
              <a:rPr lang="en-CA" sz="2800" dirty="0" smtClean="0"/>
              <a:t> Run </a:t>
            </a:r>
            <a:r>
              <a:rPr lang="en-CA" sz="2800" dirty="0"/>
              <a:t>by board of </a:t>
            </a:r>
            <a:r>
              <a:rPr lang="en-CA" sz="2800" dirty="0" smtClean="0"/>
              <a:t>directors.</a:t>
            </a:r>
            <a:endParaRPr lang="en-CA" sz="2800" dirty="0"/>
          </a:p>
          <a:p>
            <a:r>
              <a:rPr lang="en-CA" sz="2800" dirty="0" smtClean="0"/>
              <a:t> Each </a:t>
            </a:r>
            <a:r>
              <a:rPr lang="en-CA" sz="2800" dirty="0"/>
              <a:t>member only gets 1 </a:t>
            </a:r>
            <a:r>
              <a:rPr lang="en-CA" sz="2800" dirty="0" smtClean="0"/>
              <a:t>vote.</a:t>
            </a:r>
            <a:endParaRPr lang="en-CA" sz="2800" dirty="0"/>
          </a:p>
          <a:p>
            <a:r>
              <a:rPr lang="en-CA" sz="2800" dirty="0" smtClean="0"/>
              <a:t> Profits </a:t>
            </a:r>
            <a:r>
              <a:rPr lang="en-CA" sz="2800" dirty="0"/>
              <a:t>shared based on </a:t>
            </a:r>
            <a:r>
              <a:rPr lang="en-CA" sz="2800" dirty="0" smtClean="0"/>
              <a:t>use.</a:t>
            </a:r>
          </a:p>
          <a:p>
            <a:pPr marL="68580" indent="0">
              <a:buNone/>
            </a:pPr>
            <a:endParaRPr lang="en-CA" sz="2800" dirty="0"/>
          </a:p>
          <a:p>
            <a:r>
              <a:rPr lang="en-CA" sz="2800" dirty="0" smtClean="0"/>
              <a:t>Examples: </a:t>
            </a:r>
          </a:p>
          <a:p>
            <a:pPr lvl="1"/>
            <a:r>
              <a:rPr lang="en-CA" sz="2400" dirty="0" smtClean="0"/>
              <a:t>Peninsula Co-op, Mountain Equipment Coop (MEC.)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CA" sz="2800" dirty="0"/>
              <a:t>A </a:t>
            </a:r>
            <a:r>
              <a:rPr lang="en-CA" sz="2800" b="1" dirty="0" smtClean="0"/>
              <a:t>franchisor</a:t>
            </a:r>
            <a:r>
              <a:rPr lang="en-CA" sz="2800" dirty="0" smtClean="0"/>
              <a:t> </a:t>
            </a:r>
            <a:r>
              <a:rPr lang="en-CA" sz="2800" dirty="0"/>
              <a:t>licenses the rights to the business to a </a:t>
            </a:r>
            <a:r>
              <a:rPr lang="en-CA" sz="2800" b="1" dirty="0"/>
              <a:t>franchisee</a:t>
            </a:r>
            <a:r>
              <a:rPr lang="en-CA" sz="2800" dirty="0"/>
              <a:t> for a </a:t>
            </a:r>
            <a:r>
              <a:rPr lang="en-CA" sz="2800" dirty="0" smtClean="0"/>
              <a:t>fee.</a:t>
            </a:r>
            <a:endParaRPr lang="en-CA" sz="2800" dirty="0"/>
          </a:p>
          <a:p>
            <a:pPr lvl="1"/>
            <a:r>
              <a:rPr lang="en-CA" sz="2800" dirty="0"/>
              <a:t>Franchisee runs business according to </a:t>
            </a:r>
            <a:r>
              <a:rPr lang="en-CA" sz="2800" dirty="0" smtClean="0"/>
              <a:t>agreement.</a:t>
            </a:r>
          </a:p>
          <a:p>
            <a:pPr lvl="1"/>
            <a:r>
              <a:rPr lang="en-CA" sz="2800" dirty="0"/>
              <a:t>Franchisee also pays monthly fee, has to purchase product through franchiser, sometimes gets trained by franchiser, has to maintain uniform </a:t>
            </a:r>
            <a:r>
              <a:rPr lang="en-CA" sz="2800" dirty="0" smtClean="0"/>
              <a:t>quality etc.</a:t>
            </a:r>
            <a:endParaRPr lang="en-US" sz="2800" dirty="0"/>
          </a:p>
          <a:p>
            <a:pPr marL="468630" lvl="1" indent="0">
              <a:buNone/>
            </a:pPr>
            <a:endParaRPr lang="en-CA" sz="2800" dirty="0" smtClean="0"/>
          </a:p>
          <a:p>
            <a:pPr lvl="1"/>
            <a:r>
              <a:rPr lang="en-CA" sz="2800" dirty="0" smtClean="0"/>
              <a:t>Examples</a:t>
            </a:r>
            <a:r>
              <a:rPr lang="en-CA" sz="2800" dirty="0"/>
              <a:t>: </a:t>
            </a:r>
            <a:r>
              <a:rPr lang="en-CA" sz="2800" dirty="0" smtClean="0"/>
              <a:t>Tim </a:t>
            </a:r>
            <a:r>
              <a:rPr lang="en-CA" sz="2800" dirty="0" err="1" smtClean="0"/>
              <a:t>Hortons</a:t>
            </a:r>
            <a:r>
              <a:rPr lang="en-CA" sz="2800" dirty="0" smtClean="0"/>
              <a:t>, McDonalds, M&amp;M Meats, Boston Pizza, </a:t>
            </a:r>
            <a:r>
              <a:rPr lang="en-CA" sz="2800" smtClean="0"/>
              <a:t>UPS Store.</a:t>
            </a:r>
            <a:endParaRPr lang="en-CA" sz="2800" dirty="0" smtClean="0"/>
          </a:p>
          <a:p>
            <a:pPr marL="46863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Business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2800" i="1" dirty="0"/>
              <a:t>Who is your boss?</a:t>
            </a:r>
          </a:p>
          <a:p>
            <a:pPr marL="0" indent="0"/>
            <a:r>
              <a:rPr lang="en-CA" sz="2800" i="1" dirty="0"/>
              <a:t>Who is your boss’s boss?</a:t>
            </a:r>
          </a:p>
          <a:p>
            <a:pPr marL="0" indent="0"/>
            <a:r>
              <a:rPr lang="en-CA" sz="2800" i="1" dirty="0"/>
              <a:t>Can you become part owner</a:t>
            </a:r>
            <a:r>
              <a:rPr lang="en-CA" sz="2800" i="1" dirty="0" smtClean="0"/>
              <a:t>?</a:t>
            </a:r>
          </a:p>
          <a:p>
            <a:pPr marL="0" indent="0" algn="ctr">
              <a:buNone/>
            </a:pPr>
            <a:endParaRPr lang="en-CA" i="1" dirty="0"/>
          </a:p>
          <a:p>
            <a:pPr marL="0" indent="0">
              <a:buNone/>
            </a:pPr>
            <a:r>
              <a:rPr lang="en-CA" sz="2800" dirty="0"/>
              <a:t>Forms of business ownership and type of business help describe how the business is organized and run.</a:t>
            </a:r>
            <a:endParaRPr lang="en-US" sz="2800" dirty="0"/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35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Sole Proprietorship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Partnership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Corporation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Co-operative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400" dirty="0"/>
              <a:t>Owned by one person, who performs most roles and owns </a:t>
            </a:r>
            <a:r>
              <a:rPr lang="en-CA" sz="2400" dirty="0" smtClean="0"/>
              <a:t>everything.</a:t>
            </a:r>
            <a:endParaRPr lang="en-CA" sz="2400" dirty="0"/>
          </a:p>
          <a:p>
            <a:pPr lvl="1"/>
            <a:r>
              <a:rPr lang="en-CA" sz="2400" dirty="0"/>
              <a:t>Owner gets all profits, takes all the losses </a:t>
            </a:r>
            <a:r>
              <a:rPr lang="en-CA" sz="2400" dirty="0">
                <a:cs typeface="Times New Roman" charset="0"/>
              </a:rPr>
              <a:t>→ called </a:t>
            </a:r>
            <a:r>
              <a:rPr lang="en-CA" sz="2400" b="1" dirty="0">
                <a:cs typeface="Times New Roman" charset="0"/>
              </a:rPr>
              <a:t>unlimited </a:t>
            </a:r>
            <a:r>
              <a:rPr lang="en-CA" sz="2400" b="1" dirty="0" smtClean="0">
                <a:cs typeface="Times New Roman" charset="0"/>
              </a:rPr>
              <a:t>liability.</a:t>
            </a:r>
          </a:p>
          <a:p>
            <a:pPr lvl="1"/>
            <a:r>
              <a:rPr lang="en-CA" sz="2400" dirty="0"/>
              <a:t>Easiest and least expensive to set </a:t>
            </a:r>
            <a:r>
              <a:rPr lang="en-CA" sz="2400" dirty="0" smtClean="0"/>
              <a:t>up.</a:t>
            </a:r>
            <a:endParaRPr lang="en-CA" sz="2400" dirty="0"/>
          </a:p>
          <a:p>
            <a:pPr lvl="1"/>
            <a:r>
              <a:rPr lang="en-CA" sz="2400" dirty="0"/>
              <a:t>Easiest for tax purposes → income recorded under personal </a:t>
            </a:r>
            <a:r>
              <a:rPr lang="en-CA" sz="2400" dirty="0" smtClean="0"/>
              <a:t>income.</a:t>
            </a:r>
            <a:endParaRPr lang="en-CA" sz="24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737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</a:t>
            </a:r>
            <a:r>
              <a:rPr lang="en-US" dirty="0" smtClean="0"/>
              <a:t>Proprietorship</a:t>
            </a:r>
            <a:br>
              <a:rPr lang="en-US" dirty="0" smtClean="0"/>
            </a:br>
            <a:r>
              <a:rPr lang="en-US" dirty="0" smtClean="0"/>
              <a:t>Advantages</a:t>
            </a:r>
            <a:endParaRPr lang="en-CA" dirty="0" smtClean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8008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+mj-lt"/>
                <a:cs typeface="+mn-cs"/>
              </a:rPr>
              <a:t> </a:t>
            </a:r>
            <a:r>
              <a:rPr lang="en-US" sz="3200" dirty="0" smtClean="0">
                <a:cs typeface="+mn-cs"/>
              </a:rPr>
              <a:t>Owner makes all the decisions- hours of business, whom to hire.</a:t>
            </a: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 They are their own boss.</a:t>
            </a: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 Any profits belong to the owner.</a:t>
            </a:r>
          </a:p>
        </p:txBody>
      </p:sp>
    </p:spTree>
    <p:extLst>
      <p:ext uri="{BB962C8B-B14F-4D97-AF65-F5344CB8AC3E}">
        <p14:creationId xmlns:p14="http://schemas.microsoft.com/office/powerpoint/2010/main" val="3766839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3324"/>
            <a:ext cx="8637588" cy="1431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</a:t>
            </a:r>
            <a:r>
              <a:rPr lang="en-US" dirty="0" smtClean="0"/>
              <a:t>Proprietorship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Disadvantages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887"/>
            <a:ext cx="8229600" cy="438912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The owner may lack the ability to buy the right supplies, do accounting etc.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/>
              <a:t>I</a:t>
            </a:r>
            <a:r>
              <a:rPr lang="en-US" sz="2800" dirty="0" smtClean="0">
                <a:cs typeface="+mn-cs"/>
              </a:rPr>
              <a:t>t the business loses money, so does the owner.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Creditors can claim the  personal belongings of the owner.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Long hours.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If the owner is ill the business doesn't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t open.</a:t>
            </a:r>
          </a:p>
        </p:txBody>
      </p:sp>
    </p:spTree>
    <p:extLst>
      <p:ext uri="{BB962C8B-B14F-4D97-AF65-F5344CB8AC3E}">
        <p14:creationId xmlns:p14="http://schemas.microsoft.com/office/powerpoint/2010/main" val="38864564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2048775"/>
            <a:ext cx="8553157" cy="4026052"/>
          </a:xfrm>
        </p:spPr>
        <p:txBody>
          <a:bodyPr>
            <a:normAutofit/>
          </a:bodyPr>
          <a:lstStyle/>
          <a:p>
            <a:pPr lvl="1"/>
            <a:r>
              <a:rPr lang="en-CA" sz="2800" dirty="0"/>
              <a:t>Two or more individuals share costs and </a:t>
            </a:r>
            <a:r>
              <a:rPr lang="en-CA" sz="2800" dirty="0" smtClean="0"/>
              <a:t>responsibilities.</a:t>
            </a:r>
            <a:endParaRPr lang="en-CA" sz="2800" dirty="0"/>
          </a:p>
          <a:p>
            <a:pPr lvl="1"/>
            <a:r>
              <a:rPr lang="en-CA" sz="2800" dirty="0"/>
              <a:t>Terms of partnership recorded in </a:t>
            </a:r>
            <a:r>
              <a:rPr lang="en-CA" sz="2800" b="1" dirty="0"/>
              <a:t>partnership </a:t>
            </a:r>
            <a:r>
              <a:rPr lang="en-CA" sz="2800" b="1" dirty="0" smtClean="0"/>
              <a:t>agreement.</a:t>
            </a:r>
          </a:p>
          <a:p>
            <a:pPr lvl="1"/>
            <a:r>
              <a:rPr lang="en-CA" sz="2800" dirty="0" smtClean="0"/>
              <a:t>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altLang="ja-JP" sz="2800" dirty="0"/>
              <a:t>S</a:t>
            </a:r>
            <a:r>
              <a:rPr lang="en-US" sz="2800" dirty="0" smtClean="0"/>
              <a:t>ilent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partners- partners that usually will front a lot of capital, but do not want to participate in business decisions – receive profits in </a:t>
            </a:r>
            <a:r>
              <a:rPr lang="en-US" sz="2800" dirty="0" smtClean="0"/>
              <a:t>return.</a:t>
            </a:r>
            <a:endParaRPr lang="en-US" sz="2800" dirty="0"/>
          </a:p>
          <a:p>
            <a:pPr marL="46863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84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400" dirty="0"/>
              <a:t>Two types of Partnerships can exist in a business:</a:t>
            </a:r>
          </a:p>
          <a:p>
            <a:pPr lvl="2"/>
            <a:r>
              <a:rPr lang="en-CA" sz="2400" b="1" dirty="0"/>
              <a:t>General partnership</a:t>
            </a:r>
          </a:p>
          <a:p>
            <a:pPr lvl="3"/>
            <a:r>
              <a:rPr lang="en-CA" sz="2400" dirty="0"/>
              <a:t>All partners have unlimited liability (can be held responsible for the other partner’s business related </a:t>
            </a:r>
            <a:r>
              <a:rPr lang="en-CA" sz="2400" dirty="0" smtClean="0"/>
              <a:t>debts.)</a:t>
            </a:r>
            <a:endParaRPr lang="en-CA" sz="2400" dirty="0"/>
          </a:p>
          <a:p>
            <a:pPr lvl="2"/>
            <a:r>
              <a:rPr lang="en-CA" sz="2400" b="1" dirty="0"/>
              <a:t>Limited partnership</a:t>
            </a:r>
          </a:p>
          <a:p>
            <a:pPr lvl="3"/>
            <a:r>
              <a:rPr lang="en-CA" sz="2400" dirty="0"/>
              <a:t>Partners have limited liability (only responsible for their </a:t>
            </a:r>
            <a:r>
              <a:rPr lang="en-CA" sz="2400" dirty="0" smtClean="0"/>
              <a:t>share.)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Partnership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2098"/>
            <a:ext cx="8229600" cy="4202502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wo </a:t>
            </a:r>
            <a:r>
              <a:rPr lang="en-US" sz="2800" dirty="0"/>
              <a:t>or more people share decision making </a:t>
            </a:r>
            <a:r>
              <a:rPr lang="en-US" sz="2800" dirty="0" smtClean="0"/>
              <a:t>process.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One </a:t>
            </a:r>
            <a:r>
              <a:rPr lang="en-US" sz="2800" dirty="0"/>
              <a:t>person may be better at one task than the other </a:t>
            </a:r>
            <a:r>
              <a:rPr lang="en-US" sz="2800" dirty="0" smtClean="0"/>
              <a:t>partner.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Sometimes </a:t>
            </a:r>
            <a:r>
              <a:rPr lang="en-US" sz="2800" dirty="0"/>
              <a:t>easier to borrow money if two people are </a:t>
            </a:r>
            <a:r>
              <a:rPr lang="en-US" sz="2800" dirty="0" smtClean="0"/>
              <a:t>involved.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1329</TotalTime>
  <Words>643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HGP明朝E</vt:lpstr>
      <vt:lpstr>Times New Roman</vt:lpstr>
      <vt:lpstr>Wingdings</vt:lpstr>
      <vt:lpstr>Wingdings 2</vt:lpstr>
      <vt:lpstr>Flow</vt:lpstr>
      <vt:lpstr>Business Fundamentals</vt:lpstr>
      <vt:lpstr>Types of Business Ownership</vt:lpstr>
      <vt:lpstr>4 Types of Ownership</vt:lpstr>
      <vt:lpstr>1.  Sole Proprietorship</vt:lpstr>
      <vt:lpstr>1.  Sole Proprietorship Advantages</vt:lpstr>
      <vt:lpstr>1.  Sole Proprietorship Disadvantages</vt:lpstr>
      <vt:lpstr>2. Partnerships</vt:lpstr>
      <vt:lpstr>2. Partnerships</vt:lpstr>
      <vt:lpstr>2. Partnership Advantages</vt:lpstr>
      <vt:lpstr>2. Partnership disadvantages</vt:lpstr>
      <vt:lpstr>3. Corporation</vt:lpstr>
      <vt:lpstr>3. Corporation</vt:lpstr>
      <vt:lpstr>3. Corporations</vt:lpstr>
      <vt:lpstr>3. Corporation  TYPES</vt:lpstr>
      <vt:lpstr>4. Cooperatives</vt:lpstr>
      <vt:lpstr>Franchise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Fundamentals</dc:title>
  <dc:creator>Alexis McKean</dc:creator>
  <cp:lastModifiedBy>Williams, Lisa L</cp:lastModifiedBy>
  <cp:revision>8</cp:revision>
  <dcterms:created xsi:type="dcterms:W3CDTF">2014-02-13T20:49:56Z</dcterms:created>
  <dcterms:modified xsi:type="dcterms:W3CDTF">2016-04-25T16:59:55Z</dcterms:modified>
</cp:coreProperties>
</file>