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11823"/>
            <a:ext cx="1002794" cy="40538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6" y="6300215"/>
            <a:ext cx="1002794" cy="4053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324600"/>
            <a:ext cx="1002794" cy="40538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324600"/>
            <a:ext cx="1002794" cy="4053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A5B401-C331-4DA5-8C71-E8BF9C67EA6B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D58DE3-8201-4F04-8164-2D55AAD3FE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236" y="2286000"/>
            <a:ext cx="89755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Forms of Business Ownership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5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763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jointly owned enterprise engaging in the production or distribution of goods or the supplying of services, operated by its members for their mutual benefit, typically organized by consumers or farmers. </a:t>
            </a:r>
            <a:endParaRPr lang="en-US" dirty="0"/>
          </a:p>
        </p:txBody>
      </p:sp>
      <p:pic>
        <p:nvPicPr>
          <p:cNvPr id="5122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2183319" cy="21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2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Like a C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corporation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, an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S corporation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is generally a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corporation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under the law of the state in which the entity is organized. For Federal income tax purposes, however, taxation of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S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corporations resembles that of partnerships.</a:t>
            </a:r>
            <a:endParaRPr lang="en-US" dirty="0"/>
          </a:p>
        </p:txBody>
      </p:sp>
      <p:pic>
        <p:nvPicPr>
          <p:cNvPr id="6146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599"/>
            <a:ext cx="1491925" cy="256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5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The simplest business form under which one can operate a business. The </a:t>
            </a:r>
            <a:r>
              <a:rPr lang="en-US" b="1" dirty="0">
                <a:solidFill>
                  <a:prstClr val="black"/>
                </a:solidFill>
              </a:rPr>
              <a:t>sole proprietorship</a:t>
            </a:r>
            <a:r>
              <a:rPr lang="en-US" dirty="0">
                <a:solidFill>
                  <a:prstClr val="black"/>
                </a:solidFill>
              </a:rPr>
              <a:t> is not a legal entity. It simply refers to a person who owns the business and is personally responsible for its debts.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059" y="373380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company or group of people authorized to act as a single entity (legally a person) and recognized as such in law.</a:t>
            </a:r>
          </a:p>
        </p:txBody>
      </p:sp>
      <p:pic>
        <p:nvPicPr>
          <p:cNvPr id="2050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99" y="3276600"/>
            <a:ext cx="2574202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Liability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 </a:t>
            </a:r>
            <a:r>
              <a:rPr lang="en-US" b="1" dirty="0"/>
              <a:t>Limited Liability Company</a:t>
            </a:r>
            <a:r>
              <a:rPr lang="en-US" dirty="0"/>
              <a:t> (LLC) is a hybrid business entity having certain characteristics of both a corporation and a partnership or sole proprietorship (depending on how many owners there are).</a:t>
            </a:r>
          </a:p>
        </p:txBody>
      </p:sp>
      <p:pic>
        <p:nvPicPr>
          <p:cNvPr id="3074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348" y="3810000"/>
            <a:ext cx="1289304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5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 business organization in which two or more individuals manage and operate the business. Both owners are equally and personally liable for the debts from the business.</a:t>
            </a:r>
          </a:p>
        </p:txBody>
      </p:sp>
      <p:pic>
        <p:nvPicPr>
          <p:cNvPr id="4098" name="Picture 2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144162" cy="217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National:</a:t>
            </a:r>
          </a:p>
          <a:p>
            <a:r>
              <a:rPr lang="en-US" dirty="0" smtClean="0"/>
              <a:t>Local: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</TotalTime>
  <Words>151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Tw Cen MT</vt:lpstr>
      <vt:lpstr>Wingdings</vt:lpstr>
      <vt:lpstr>Wingdings 2</vt:lpstr>
      <vt:lpstr>Median</vt:lpstr>
      <vt:lpstr>PowerPoint Presentation</vt:lpstr>
      <vt:lpstr>Sole Proprietorship</vt:lpstr>
      <vt:lpstr>Examples</vt:lpstr>
      <vt:lpstr>Corporation</vt:lpstr>
      <vt:lpstr>Examples</vt:lpstr>
      <vt:lpstr>Limited Liability Company</vt:lpstr>
      <vt:lpstr>Examples</vt:lpstr>
      <vt:lpstr>Partnership </vt:lpstr>
      <vt:lpstr>Examples</vt:lpstr>
      <vt:lpstr>Cooperative</vt:lpstr>
      <vt:lpstr>Examples</vt:lpstr>
      <vt:lpstr>S Corporation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Business Ownership</dc:title>
  <dc:creator>CTAERN-IR</dc:creator>
  <cp:lastModifiedBy>Williams, Lisa L</cp:lastModifiedBy>
  <cp:revision>9</cp:revision>
  <dcterms:created xsi:type="dcterms:W3CDTF">2014-03-26T13:43:11Z</dcterms:created>
  <dcterms:modified xsi:type="dcterms:W3CDTF">2016-04-25T17:00:57Z</dcterms:modified>
</cp:coreProperties>
</file>